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6" r:id="rId4"/>
  </p:sldMasterIdLst>
  <p:notesMasterIdLst>
    <p:notesMasterId r:id="rId16"/>
  </p:notesMasterIdLst>
  <p:handoutMasterIdLst>
    <p:handoutMasterId r:id="rId17"/>
  </p:handoutMasterIdLst>
  <p:sldIdLst>
    <p:sldId id="257" r:id="rId5"/>
    <p:sldId id="277" r:id="rId6"/>
    <p:sldId id="261" r:id="rId7"/>
    <p:sldId id="274" r:id="rId8"/>
    <p:sldId id="278" r:id="rId9"/>
    <p:sldId id="275" r:id="rId10"/>
    <p:sldId id="279" r:id="rId11"/>
    <p:sldId id="276" r:id="rId12"/>
    <p:sldId id="266" r:id="rId13"/>
    <p:sldId id="280" r:id="rId14"/>
    <p:sldId id="27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A83A36-20B6-4299-8DB6-F191DE71D898}" v="2" dt="2021-02-15T04:53:32.967"/>
    <p1510:client id="{0FC91744-8B91-407F-913B-5AE686DA75CA}" v="225" dt="2021-02-15T05:40:16.479"/>
    <p1510:client id="{336F7049-7EBF-446F-9688-B69CBD39A808}" v="2101" dt="2021-02-14T19:17:42.369"/>
    <p1510:client id="{40B0BBEC-65BD-44F8-AC4D-C50D805A1410}" v="5" dt="2021-02-14T21:40:32.907"/>
    <p1510:client id="{7575AC73-1414-4BC8-87BF-84CF9430D4B3}" v="1" dt="2021-02-14T23:14:32.807"/>
    <p1510:client id="{76B45EBF-F4C2-4EF3-AFA9-471495533D25}" v="1127" dt="2021-02-14T22:59:41.578"/>
    <p1510:client id="{BDB13342-A3D0-4C0D-8E74-4EC981727D8C}" v="513" dt="2021-02-14T22:59:10.1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an vishwakarma" userId="0509906927434cf6" providerId="Windows Live" clId="Web-{336F7049-7EBF-446F-9688-B69CBD39A808}"/>
    <pc:docChg chg="addSld delSld modSld sldOrd addMainMaster delMainMaster">
      <pc:chgData name="karan vishwakarma" userId="0509906927434cf6" providerId="Windows Live" clId="Web-{336F7049-7EBF-446F-9688-B69CBD39A808}" dt="2021-02-14T19:17:42.369" v="1253" actId="20577"/>
      <pc:docMkLst>
        <pc:docMk/>
      </pc:docMkLst>
      <pc:sldChg chg="delSp modSp mod modClrScheme delDesignElem chgLayout">
        <pc:chgData name="karan vishwakarma" userId="0509906927434cf6" providerId="Windows Live" clId="Web-{336F7049-7EBF-446F-9688-B69CBD39A808}" dt="2021-02-14T18:05:46.565" v="561" actId="1076"/>
        <pc:sldMkLst>
          <pc:docMk/>
          <pc:sldMk cId="1546580382" sldId="257"/>
        </pc:sldMkLst>
        <pc:spChg chg="mod ord">
          <ac:chgData name="karan vishwakarma" userId="0509906927434cf6" providerId="Windows Live" clId="Web-{336F7049-7EBF-446F-9688-B69CBD39A808}" dt="2021-02-14T18:05:46.565" v="561" actId="1076"/>
          <ac:spMkLst>
            <pc:docMk/>
            <pc:sldMk cId="1546580382" sldId="257"/>
            <ac:spMk id="2" creationId="{A5C93519-6B29-1346-9FCB-0835B80531A4}"/>
          </ac:spMkLst>
        </pc:spChg>
        <pc:spChg chg="mod ord">
          <ac:chgData name="karan vishwakarma" userId="0509906927434cf6" providerId="Windows Live" clId="Web-{336F7049-7EBF-446F-9688-B69CBD39A808}" dt="2021-02-14T18:00:58.118" v="510"/>
          <ac:spMkLst>
            <pc:docMk/>
            <pc:sldMk cId="1546580382" sldId="257"/>
            <ac:spMk id="4" creationId="{6E661E49-0788-40C2-A5B6-638ADED71159}"/>
          </ac:spMkLst>
        </pc:spChg>
        <pc:spChg chg="del">
          <ac:chgData name="karan vishwakarma" userId="0509906927434cf6" providerId="Windows Live" clId="Web-{336F7049-7EBF-446F-9688-B69CBD39A808}" dt="2021-02-12T21:21:47.274" v="254"/>
          <ac:spMkLst>
            <pc:docMk/>
            <pc:sldMk cId="1546580382" sldId="257"/>
            <ac:spMk id="30" creationId="{310B1DD0-264A-47E3-A16A-C87AFA51E68A}"/>
          </ac:spMkLst>
        </pc:spChg>
        <pc:spChg chg="del">
          <ac:chgData name="karan vishwakarma" userId="0509906927434cf6" providerId="Windows Live" clId="Web-{336F7049-7EBF-446F-9688-B69CBD39A808}" dt="2021-02-12T21:21:47.274" v="254"/>
          <ac:spMkLst>
            <pc:docMk/>
            <pc:sldMk cId="1546580382" sldId="257"/>
            <ac:spMk id="32" creationId="{69C1BB7B-F21E-41A2-B30C-D8507B960282}"/>
          </ac:spMkLst>
        </pc:spChg>
        <pc:spChg chg="del">
          <ac:chgData name="karan vishwakarma" userId="0509906927434cf6" providerId="Windows Live" clId="Web-{336F7049-7EBF-446F-9688-B69CBD39A808}" dt="2021-02-12T21:21:47.274" v="254"/>
          <ac:spMkLst>
            <pc:docMk/>
            <pc:sldMk cId="1546580382" sldId="257"/>
            <ac:spMk id="34" creationId="{DF6D7DDE-F8A1-4105-9729-F9EB5F81A360}"/>
          </ac:spMkLst>
        </pc:spChg>
      </pc:sldChg>
      <pc:sldChg chg="delSp modSp mod ord modClrScheme delDesignElem chgLayout">
        <pc:chgData name="karan vishwakarma" userId="0509906927434cf6" providerId="Windows Live" clId="Web-{336F7049-7EBF-446F-9688-B69CBD39A808}" dt="2021-02-14T18:18:34.601" v="767" actId="20577"/>
        <pc:sldMkLst>
          <pc:docMk/>
          <pc:sldMk cId="107679821" sldId="261"/>
        </pc:sldMkLst>
        <pc:spChg chg="mod ord">
          <ac:chgData name="karan vishwakarma" userId="0509906927434cf6" providerId="Windows Live" clId="Web-{336F7049-7EBF-446F-9688-B69CBD39A808}" dt="2021-02-14T18:18:34.601" v="767" actId="20577"/>
          <ac:spMkLst>
            <pc:docMk/>
            <pc:sldMk cId="107679821" sldId="261"/>
            <ac:spMk id="2" creationId="{23F6D5E8-15CF-4755-910B-1B5A1E777357}"/>
          </ac:spMkLst>
        </pc:spChg>
        <pc:spChg chg="del">
          <ac:chgData name="karan vishwakarma" userId="0509906927434cf6" providerId="Windows Live" clId="Web-{336F7049-7EBF-446F-9688-B69CBD39A808}" dt="2021-02-12T21:21:47.274" v="254"/>
          <ac:spMkLst>
            <pc:docMk/>
            <pc:sldMk cId="107679821" sldId="261"/>
            <ac:spMk id="90" creationId="{0E807223-DF88-4D6D-970E-08919E5E02EB}"/>
          </ac:spMkLst>
        </pc:spChg>
        <pc:spChg chg="del">
          <ac:chgData name="karan vishwakarma" userId="0509906927434cf6" providerId="Windows Live" clId="Web-{336F7049-7EBF-446F-9688-B69CBD39A808}" dt="2021-02-12T21:21:47.274" v="254"/>
          <ac:spMkLst>
            <pc:docMk/>
            <pc:sldMk cId="107679821" sldId="261"/>
            <ac:spMk id="92" creationId="{83B91B61-BFCA-4647-957E-A8269BE46F39}"/>
          </ac:spMkLst>
        </pc:spChg>
        <pc:spChg chg="del">
          <ac:chgData name="karan vishwakarma" userId="0509906927434cf6" providerId="Windows Live" clId="Web-{336F7049-7EBF-446F-9688-B69CBD39A808}" dt="2021-02-12T21:21:47.274" v="254"/>
          <ac:spMkLst>
            <pc:docMk/>
            <pc:sldMk cId="107679821" sldId="261"/>
            <ac:spMk id="94" creationId="{92D1D7C6-1C89-420C-8D35-483654167118}"/>
          </ac:spMkLst>
        </pc:spChg>
        <pc:graphicFrameChg chg="mod ord modGraphic">
          <ac:chgData name="karan vishwakarma" userId="0509906927434cf6" providerId="Windows Live" clId="Web-{336F7049-7EBF-446F-9688-B69CBD39A808}" dt="2021-02-14T18:00:58.118" v="510"/>
          <ac:graphicFrameMkLst>
            <pc:docMk/>
            <pc:sldMk cId="107679821" sldId="261"/>
            <ac:graphicFrameMk id="11" creationId="{2C3B66B2-5616-4950-BC4A-AF268B5D77D6}"/>
          </ac:graphicFrameMkLst>
        </pc:graphicFrameChg>
        <pc:picChg chg="mod ord">
          <ac:chgData name="karan vishwakarma" userId="0509906927434cf6" providerId="Windows Live" clId="Web-{336F7049-7EBF-446F-9688-B69CBD39A808}" dt="2021-02-14T18:00:58.118" v="510"/>
          <ac:picMkLst>
            <pc:docMk/>
            <pc:sldMk cId="107679821" sldId="261"/>
            <ac:picMk id="15" creationId="{C7F36DA5-3286-4EAB-8CE6-344245727B63}"/>
          </ac:picMkLst>
        </pc:picChg>
      </pc:sldChg>
      <pc:sldChg chg="delSp modSp mod modClrScheme delDesignElem chgLayout">
        <pc:chgData name="karan vishwakarma" userId="0509906927434cf6" providerId="Windows Live" clId="Web-{336F7049-7EBF-446F-9688-B69CBD39A808}" dt="2021-02-14T18:00:58.118" v="510"/>
        <pc:sldMkLst>
          <pc:docMk/>
          <pc:sldMk cId="844128968" sldId="266"/>
        </pc:sldMkLst>
        <pc:spChg chg="mod ord">
          <ac:chgData name="karan vishwakarma" userId="0509906927434cf6" providerId="Windows Live" clId="Web-{336F7049-7EBF-446F-9688-B69CBD39A808}" dt="2021-02-14T18:00:58.118" v="510"/>
          <ac:spMkLst>
            <pc:docMk/>
            <pc:sldMk cId="844128968" sldId="266"/>
            <ac:spMk id="2" creationId="{5F3F6C66-D6D7-4A72-9928-967AEA400766}"/>
          </ac:spMkLst>
        </pc:spChg>
        <pc:spChg chg="del">
          <ac:chgData name="karan vishwakarma" userId="0509906927434cf6" providerId="Windows Live" clId="Web-{336F7049-7EBF-446F-9688-B69CBD39A808}" dt="2021-02-12T21:21:47.274" v="254"/>
          <ac:spMkLst>
            <pc:docMk/>
            <pc:sldMk cId="844128968" sldId="266"/>
            <ac:spMk id="22" creationId="{6D043292-708B-4F69-AE72-8FB56C6E8E85}"/>
          </ac:spMkLst>
        </pc:spChg>
        <pc:spChg chg="del">
          <ac:chgData name="karan vishwakarma" userId="0509906927434cf6" providerId="Windows Live" clId="Web-{336F7049-7EBF-446F-9688-B69CBD39A808}" dt="2021-02-12T21:21:47.274" v="254"/>
          <ac:spMkLst>
            <pc:docMk/>
            <pc:sldMk cId="844128968" sldId="266"/>
            <ac:spMk id="24" creationId="{9F01DDB9-C75C-44C2-9331-356EAF9C0578}"/>
          </ac:spMkLst>
        </pc:spChg>
        <pc:spChg chg="del">
          <ac:chgData name="karan vishwakarma" userId="0509906927434cf6" providerId="Windows Live" clId="Web-{336F7049-7EBF-446F-9688-B69CBD39A808}" dt="2021-02-12T21:21:47.274" v="254"/>
          <ac:spMkLst>
            <pc:docMk/>
            <pc:sldMk cId="844128968" sldId="266"/>
            <ac:spMk id="26" creationId="{72C017B3-7B7A-4C5A-A3E9-09EC1428BCA0}"/>
          </ac:spMkLst>
        </pc:spChg>
        <pc:graphicFrameChg chg="mod ord">
          <ac:chgData name="karan vishwakarma" userId="0509906927434cf6" providerId="Windows Live" clId="Web-{336F7049-7EBF-446F-9688-B69CBD39A808}" dt="2021-02-14T18:00:58.118" v="510"/>
          <ac:graphicFrameMkLst>
            <pc:docMk/>
            <pc:sldMk cId="844128968" sldId="266"/>
            <ac:graphicFrameMk id="16" creationId="{331726FD-249E-4EF7-80AF-0F3F058533F5}"/>
          </ac:graphicFrameMkLst>
        </pc:graphicFrameChg>
      </pc:sldChg>
      <pc:sldChg chg="delSp modSp del mod modClrScheme delDesignElem chgLayout">
        <pc:chgData name="karan vishwakarma" userId="0509906927434cf6" providerId="Windows Live" clId="Web-{336F7049-7EBF-446F-9688-B69CBD39A808}" dt="2021-02-12T21:42:55.561" v="359"/>
        <pc:sldMkLst>
          <pc:docMk/>
          <pc:sldMk cId="3745136551" sldId="272"/>
        </pc:sldMkLst>
        <pc:spChg chg="mod ord">
          <ac:chgData name="karan vishwakarma" userId="0509906927434cf6" providerId="Windows Live" clId="Web-{336F7049-7EBF-446F-9688-B69CBD39A808}" dt="2021-02-12T21:21:57.665" v="255"/>
          <ac:spMkLst>
            <pc:docMk/>
            <pc:sldMk cId="3745136551" sldId="272"/>
            <ac:spMk id="2" creationId="{23F6D5E8-15CF-4755-910B-1B5A1E777357}"/>
          </ac:spMkLst>
        </pc:spChg>
        <pc:spChg chg="del">
          <ac:chgData name="karan vishwakarma" userId="0509906927434cf6" providerId="Windows Live" clId="Web-{336F7049-7EBF-446F-9688-B69CBD39A808}" dt="2021-02-12T21:21:47.274" v="254"/>
          <ac:spMkLst>
            <pc:docMk/>
            <pc:sldMk cId="3745136551" sldId="272"/>
            <ac:spMk id="18" creationId="{59DB74EB-2A7D-443D-B969-8BF48F993159}"/>
          </ac:spMkLst>
        </pc:spChg>
        <pc:spChg chg="del">
          <ac:chgData name="karan vishwakarma" userId="0509906927434cf6" providerId="Windows Live" clId="Web-{336F7049-7EBF-446F-9688-B69CBD39A808}" dt="2021-02-12T21:21:47.274" v="254"/>
          <ac:spMkLst>
            <pc:docMk/>
            <pc:sldMk cId="3745136551" sldId="272"/>
            <ac:spMk id="20" creationId="{19036E77-5F7B-494E-A117-FEA947B357EE}"/>
          </ac:spMkLst>
        </pc:spChg>
        <pc:graphicFrameChg chg="mod ord">
          <ac:chgData name="karan vishwakarma" userId="0509906927434cf6" providerId="Windows Live" clId="Web-{336F7049-7EBF-446F-9688-B69CBD39A808}" dt="2021-02-12T21:21:57.665" v="255"/>
          <ac:graphicFrameMkLst>
            <pc:docMk/>
            <pc:sldMk cId="3745136551" sldId="272"/>
            <ac:graphicFrameMk id="13" creationId="{6BDC48A0-8B3E-CE42-BC22-664690C98213}"/>
          </ac:graphicFrameMkLst>
        </pc:graphicFrameChg>
      </pc:sldChg>
      <pc:sldChg chg="delSp modSp mod modClrScheme delDesignElem chgLayout">
        <pc:chgData name="karan vishwakarma" userId="0509906927434cf6" providerId="Windows Live" clId="Web-{336F7049-7EBF-446F-9688-B69CBD39A808}" dt="2021-02-14T18:00:58.118" v="510"/>
        <pc:sldMkLst>
          <pc:docMk/>
          <pc:sldMk cId="1799120912" sldId="273"/>
        </pc:sldMkLst>
        <pc:spChg chg="mod ord">
          <ac:chgData name="karan vishwakarma" userId="0509906927434cf6" providerId="Windows Live" clId="Web-{336F7049-7EBF-446F-9688-B69CBD39A808}" dt="2021-02-14T18:00:58.118" v="510"/>
          <ac:spMkLst>
            <pc:docMk/>
            <pc:sldMk cId="1799120912" sldId="273"/>
            <ac:spMk id="2" creationId="{A5C93519-6B29-1346-9FCB-0835B80531A4}"/>
          </ac:spMkLst>
        </pc:spChg>
        <pc:spChg chg="mod ord">
          <ac:chgData name="karan vishwakarma" userId="0509906927434cf6" providerId="Windows Live" clId="Web-{336F7049-7EBF-446F-9688-B69CBD39A808}" dt="2021-02-14T18:00:58.118" v="510"/>
          <ac:spMkLst>
            <pc:docMk/>
            <pc:sldMk cId="1799120912" sldId="273"/>
            <ac:spMk id="3" creationId="{D698B4E1-5F4F-8E4F-97D2-0176CBCC4A51}"/>
          </ac:spMkLst>
        </pc:spChg>
        <pc:spChg chg="del">
          <ac:chgData name="karan vishwakarma" userId="0509906927434cf6" providerId="Windows Live" clId="Web-{336F7049-7EBF-446F-9688-B69CBD39A808}" dt="2021-02-12T21:21:47.274" v="254"/>
          <ac:spMkLst>
            <pc:docMk/>
            <pc:sldMk cId="1799120912" sldId="273"/>
            <ac:spMk id="11" creationId="{310B1DD0-264A-47E3-A16A-C87AFA51E68A}"/>
          </ac:spMkLst>
        </pc:spChg>
        <pc:spChg chg="del">
          <ac:chgData name="karan vishwakarma" userId="0509906927434cf6" providerId="Windows Live" clId="Web-{336F7049-7EBF-446F-9688-B69CBD39A808}" dt="2021-02-12T21:21:47.274" v="254"/>
          <ac:spMkLst>
            <pc:docMk/>
            <pc:sldMk cId="1799120912" sldId="273"/>
            <ac:spMk id="13" creationId="{69C1BB7B-F21E-41A2-B30C-D8507B960282}"/>
          </ac:spMkLst>
        </pc:spChg>
        <pc:spChg chg="del">
          <ac:chgData name="karan vishwakarma" userId="0509906927434cf6" providerId="Windows Live" clId="Web-{336F7049-7EBF-446F-9688-B69CBD39A808}" dt="2021-02-12T21:21:47.274" v="254"/>
          <ac:spMkLst>
            <pc:docMk/>
            <pc:sldMk cId="1799120912" sldId="273"/>
            <ac:spMk id="15" creationId="{DF6D7DDE-F8A1-4105-9729-F9EB5F81A360}"/>
          </ac:spMkLst>
        </pc:spChg>
      </pc:sldChg>
      <pc:sldChg chg="addSp delSp modSp new mod modClrScheme chgLayout">
        <pc:chgData name="karan vishwakarma" userId="0509906927434cf6" providerId="Windows Live" clId="Web-{336F7049-7EBF-446F-9688-B69CBD39A808}" dt="2021-02-14T18:18:47.882" v="769" actId="1076"/>
        <pc:sldMkLst>
          <pc:docMk/>
          <pc:sldMk cId="2761914570" sldId="274"/>
        </pc:sldMkLst>
        <pc:spChg chg="mod ord">
          <ac:chgData name="karan vishwakarma" userId="0509906927434cf6" providerId="Windows Live" clId="Web-{336F7049-7EBF-446F-9688-B69CBD39A808}" dt="2021-02-14T18:18:43.241" v="768" actId="1076"/>
          <ac:spMkLst>
            <pc:docMk/>
            <pc:sldMk cId="2761914570" sldId="274"/>
            <ac:spMk id="2" creationId="{AA7DB9DA-DB0C-4515-B2E0-26D6165C0A71}"/>
          </ac:spMkLst>
        </pc:spChg>
        <pc:spChg chg="add del mod ord">
          <ac:chgData name="karan vishwakarma" userId="0509906927434cf6" providerId="Windows Live" clId="Web-{336F7049-7EBF-446F-9688-B69CBD39A808}" dt="2021-02-12T21:45:46.086" v="374"/>
          <ac:spMkLst>
            <pc:docMk/>
            <pc:sldMk cId="2761914570" sldId="274"/>
            <ac:spMk id="3" creationId="{5CB545A8-2F7A-4BDD-9B21-EA3DD2FCD479}"/>
          </ac:spMkLst>
        </pc:spChg>
        <pc:spChg chg="mod ord">
          <ac:chgData name="karan vishwakarma" userId="0509906927434cf6" providerId="Windows Live" clId="Web-{336F7049-7EBF-446F-9688-B69CBD39A808}" dt="2021-02-14T18:18:47.882" v="769" actId="1076"/>
          <ac:spMkLst>
            <pc:docMk/>
            <pc:sldMk cId="2761914570" sldId="274"/>
            <ac:spMk id="4" creationId="{77B9D0F3-60D8-439E-9250-4A3D4CAB6E91}"/>
          </ac:spMkLst>
        </pc:spChg>
        <pc:picChg chg="add del mod ord modCrop">
          <ac:chgData name="karan vishwakarma" userId="0509906927434cf6" providerId="Windows Live" clId="Web-{336F7049-7EBF-446F-9688-B69CBD39A808}" dt="2021-02-12T21:26:01.006" v="273"/>
          <ac:picMkLst>
            <pc:docMk/>
            <pc:sldMk cId="2761914570" sldId="274"/>
            <ac:picMk id="5" creationId="{4CAD6A32-B054-415E-8D7F-9D8A5AC8FCD5}"/>
          </ac:picMkLst>
        </pc:picChg>
        <pc:picChg chg="add del mod ord modCrop">
          <ac:chgData name="karan vishwakarma" userId="0509906927434cf6" providerId="Windows Live" clId="Web-{336F7049-7EBF-446F-9688-B69CBD39A808}" dt="2021-02-12T21:26:35.445" v="279"/>
          <ac:picMkLst>
            <pc:docMk/>
            <pc:sldMk cId="2761914570" sldId="274"/>
            <ac:picMk id="6" creationId="{3D0B4608-3521-49FE-9B7F-BF46D9D141EB}"/>
          </ac:picMkLst>
        </pc:picChg>
        <pc:picChg chg="add mod ord modCrop">
          <ac:chgData name="karan vishwakarma" userId="0509906927434cf6" providerId="Windows Live" clId="Web-{336F7049-7EBF-446F-9688-B69CBD39A808}" dt="2021-02-14T18:00:58.118" v="510"/>
          <ac:picMkLst>
            <pc:docMk/>
            <pc:sldMk cId="2761914570" sldId="274"/>
            <ac:picMk id="7" creationId="{37F4D9D2-D7B6-48D7-8229-05DC3613D0B1}"/>
          </ac:picMkLst>
        </pc:picChg>
      </pc:sldChg>
      <pc:sldChg chg="modSp new mod ord modClrScheme chgLayout">
        <pc:chgData name="karan vishwakarma" userId="0509906927434cf6" providerId="Windows Live" clId="Web-{336F7049-7EBF-446F-9688-B69CBD39A808}" dt="2021-02-14T18:26:34.925" v="997" actId="20577"/>
        <pc:sldMkLst>
          <pc:docMk/>
          <pc:sldMk cId="4247732823" sldId="275"/>
        </pc:sldMkLst>
        <pc:spChg chg="mod ord">
          <ac:chgData name="karan vishwakarma" userId="0509906927434cf6" providerId="Windows Live" clId="Web-{336F7049-7EBF-446F-9688-B69CBD39A808}" dt="2021-02-14T18:03:53.734" v="558" actId="1076"/>
          <ac:spMkLst>
            <pc:docMk/>
            <pc:sldMk cId="4247732823" sldId="275"/>
            <ac:spMk id="2" creationId="{889D84BC-6833-42EE-97FC-BC8BD242DF94}"/>
          </ac:spMkLst>
        </pc:spChg>
        <pc:spChg chg="mod ord">
          <ac:chgData name="karan vishwakarma" userId="0509906927434cf6" providerId="Windows Live" clId="Web-{336F7049-7EBF-446F-9688-B69CBD39A808}" dt="2021-02-14T18:26:34.925" v="997" actId="20577"/>
          <ac:spMkLst>
            <pc:docMk/>
            <pc:sldMk cId="4247732823" sldId="275"/>
            <ac:spMk id="3" creationId="{45899B33-B91F-453E-8802-C80BD8824F26}"/>
          </ac:spMkLst>
        </pc:spChg>
      </pc:sldChg>
      <pc:sldChg chg="addSp modSp new ord">
        <pc:chgData name="karan vishwakarma" userId="0509906927434cf6" providerId="Windows Live" clId="Web-{336F7049-7EBF-446F-9688-B69CBD39A808}" dt="2021-02-14T19:17:42.369" v="1253" actId="20577"/>
        <pc:sldMkLst>
          <pc:docMk/>
          <pc:sldMk cId="3023127779" sldId="276"/>
        </pc:sldMkLst>
        <pc:spChg chg="mod">
          <ac:chgData name="karan vishwakarma" userId="0509906927434cf6" providerId="Windows Live" clId="Web-{336F7049-7EBF-446F-9688-B69CBD39A808}" dt="2021-02-14T18:28:26.991" v="1030" actId="20577"/>
          <ac:spMkLst>
            <pc:docMk/>
            <pc:sldMk cId="3023127779" sldId="276"/>
            <ac:spMk id="2" creationId="{05E58612-6B62-4441-B126-FE625AD30DD0}"/>
          </ac:spMkLst>
        </pc:spChg>
        <pc:spChg chg="mod">
          <ac:chgData name="karan vishwakarma" userId="0509906927434cf6" providerId="Windows Live" clId="Web-{336F7049-7EBF-446F-9688-B69CBD39A808}" dt="2021-02-14T18:35:07.782" v="1043" actId="14100"/>
          <ac:spMkLst>
            <pc:docMk/>
            <pc:sldMk cId="3023127779" sldId="276"/>
            <ac:spMk id="3" creationId="{07A3B8C0-FD53-4D65-BE46-6CEEC4267FA3}"/>
          </ac:spMkLst>
        </pc:spChg>
        <pc:graphicFrameChg chg="add mod modGraphic">
          <ac:chgData name="karan vishwakarma" userId="0509906927434cf6" providerId="Windows Live" clId="Web-{336F7049-7EBF-446F-9688-B69CBD39A808}" dt="2021-02-14T19:17:42.369" v="1253" actId="20577"/>
          <ac:graphicFrameMkLst>
            <pc:docMk/>
            <pc:sldMk cId="3023127779" sldId="276"/>
            <ac:graphicFrameMk id="5" creationId="{26733B93-81ED-4001-955B-8FE3BCDE5F48}"/>
          </ac:graphicFrameMkLst>
        </pc:graphicFrameChg>
      </pc:sldChg>
      <pc:sldChg chg="addSp modSp new">
        <pc:chgData name="karan vishwakarma" userId="0509906927434cf6" providerId="Windows Live" clId="Web-{336F7049-7EBF-446F-9688-B69CBD39A808}" dt="2021-02-14T18:29:56.087" v="1040" actId="1076"/>
        <pc:sldMkLst>
          <pc:docMk/>
          <pc:sldMk cId="1732532802" sldId="277"/>
        </pc:sldMkLst>
        <pc:spChg chg="add mod">
          <ac:chgData name="karan vishwakarma" userId="0509906927434cf6" providerId="Windows Live" clId="Web-{336F7049-7EBF-446F-9688-B69CBD39A808}" dt="2021-02-14T18:18:08.381" v="763" actId="20577"/>
          <ac:spMkLst>
            <pc:docMk/>
            <pc:sldMk cId="1732532802" sldId="277"/>
            <ac:spMk id="2" creationId="{ADA012F7-BEAE-4485-A4DB-3EB4D4998A83}"/>
          </ac:spMkLst>
        </pc:spChg>
        <pc:spChg chg="add mod">
          <ac:chgData name="karan vishwakarma" userId="0509906927434cf6" providerId="Windows Live" clId="Web-{336F7049-7EBF-446F-9688-B69CBD39A808}" dt="2021-02-14T18:19:07.336" v="776" actId="14100"/>
          <ac:spMkLst>
            <pc:docMk/>
            <pc:sldMk cId="1732532802" sldId="277"/>
            <ac:spMk id="3" creationId="{AA7F4B42-4F22-473C-A1BF-FE4631A4BC34}"/>
          </ac:spMkLst>
        </pc:spChg>
        <pc:spChg chg="add mod">
          <ac:chgData name="karan vishwakarma" userId="0509906927434cf6" providerId="Windows Live" clId="Web-{336F7049-7EBF-446F-9688-B69CBD39A808}" dt="2021-02-14T18:19:12.570" v="779" actId="14100"/>
          <ac:spMkLst>
            <pc:docMk/>
            <pc:sldMk cId="1732532802" sldId="277"/>
            <ac:spMk id="4" creationId="{4E0937E4-4627-4EE9-B59E-C0D6716F7A5E}"/>
          </ac:spMkLst>
        </pc:spChg>
        <pc:spChg chg="add mod">
          <ac:chgData name="karan vishwakarma" userId="0509906927434cf6" providerId="Windows Live" clId="Web-{336F7049-7EBF-446F-9688-B69CBD39A808}" dt="2021-02-14T18:19:19.695" v="781" actId="20577"/>
          <ac:spMkLst>
            <pc:docMk/>
            <pc:sldMk cId="1732532802" sldId="277"/>
            <ac:spMk id="5" creationId="{2C81DFD3-12ED-49CB-9F56-F81DBB9C2BBA}"/>
          </ac:spMkLst>
        </pc:spChg>
        <pc:spChg chg="add mod">
          <ac:chgData name="karan vishwakarma" userId="0509906927434cf6" providerId="Windows Live" clId="Web-{336F7049-7EBF-446F-9688-B69CBD39A808}" dt="2021-02-14T18:19:28.993" v="784" actId="14100"/>
          <ac:spMkLst>
            <pc:docMk/>
            <pc:sldMk cId="1732532802" sldId="277"/>
            <ac:spMk id="6" creationId="{2312A4F8-C414-4BA9-91B7-F4ACEF680809}"/>
          </ac:spMkLst>
        </pc:spChg>
        <pc:spChg chg="add mod">
          <ac:chgData name="karan vishwakarma" userId="0509906927434cf6" providerId="Windows Live" clId="Web-{336F7049-7EBF-446F-9688-B69CBD39A808}" dt="2021-02-14T18:29:56.087" v="1040" actId="1076"/>
          <ac:spMkLst>
            <pc:docMk/>
            <pc:sldMk cId="1732532802" sldId="277"/>
            <ac:spMk id="7" creationId="{53877471-D8D6-4FE6-BD53-EA3CF3D46CC4}"/>
          </ac:spMkLst>
        </pc:spChg>
      </pc:sldChg>
      <pc:sldChg chg="addSp delSp modSp new del">
        <pc:chgData name="karan vishwakarma" userId="0509906927434cf6" providerId="Windows Live" clId="Web-{336F7049-7EBF-446F-9688-B69CBD39A808}" dt="2021-02-14T18:14:20.157" v="688"/>
        <pc:sldMkLst>
          <pc:docMk/>
          <pc:sldMk cId="2699213535" sldId="277"/>
        </pc:sldMkLst>
        <pc:spChg chg="mod">
          <ac:chgData name="karan vishwakarma" userId="0509906927434cf6" providerId="Windows Live" clId="Web-{336F7049-7EBF-446F-9688-B69CBD39A808}" dt="2021-02-14T18:11:21.793" v="646" actId="14100"/>
          <ac:spMkLst>
            <pc:docMk/>
            <pc:sldMk cId="2699213535" sldId="277"/>
            <ac:spMk id="2" creationId="{6C649D44-79BF-41E9-A56E-63F9555122BC}"/>
          </ac:spMkLst>
        </pc:spChg>
        <pc:spChg chg="mod">
          <ac:chgData name="karan vishwakarma" userId="0509906927434cf6" providerId="Windows Live" clId="Web-{336F7049-7EBF-446F-9688-B69CBD39A808}" dt="2021-02-14T18:14:12.531" v="687" actId="14100"/>
          <ac:spMkLst>
            <pc:docMk/>
            <pc:sldMk cId="2699213535" sldId="277"/>
            <ac:spMk id="3" creationId="{040B023F-2ED7-4284-BE56-FD7CD7468D85}"/>
          </ac:spMkLst>
        </pc:spChg>
        <pc:spChg chg="add mod">
          <ac:chgData name="karan vishwakarma" userId="0509906927434cf6" providerId="Windows Live" clId="Web-{336F7049-7EBF-446F-9688-B69CBD39A808}" dt="2021-02-14T18:13:54.843" v="686" actId="1076"/>
          <ac:spMkLst>
            <pc:docMk/>
            <pc:sldMk cId="2699213535" sldId="277"/>
            <ac:spMk id="4" creationId="{F8A12BCC-4309-401F-96EA-9BBE303C0012}"/>
          </ac:spMkLst>
        </pc:spChg>
        <pc:spChg chg="add del mod">
          <ac:chgData name="karan vishwakarma" userId="0509906927434cf6" providerId="Windows Live" clId="Web-{336F7049-7EBF-446F-9688-B69CBD39A808}" dt="2021-02-14T18:13:47.265" v="684"/>
          <ac:spMkLst>
            <pc:docMk/>
            <pc:sldMk cId="2699213535" sldId="277"/>
            <ac:spMk id="5" creationId="{46E4BCF5-B362-46A2-BCD3-BAA66F2F171E}"/>
          </ac:spMkLst>
        </pc:spChg>
      </pc:sldChg>
      <pc:sldChg chg="modSp new">
        <pc:chgData name="karan vishwakarma" userId="0509906927434cf6" providerId="Windows Live" clId="Web-{336F7049-7EBF-446F-9688-B69CBD39A808}" dt="2021-02-14T18:26:06.128" v="995" actId="20577"/>
        <pc:sldMkLst>
          <pc:docMk/>
          <pc:sldMk cId="3789248232" sldId="278"/>
        </pc:sldMkLst>
        <pc:spChg chg="mod">
          <ac:chgData name="karan vishwakarma" userId="0509906927434cf6" providerId="Windows Live" clId="Web-{336F7049-7EBF-446F-9688-B69CBD39A808}" dt="2021-02-14T18:20:28.150" v="795" actId="20577"/>
          <ac:spMkLst>
            <pc:docMk/>
            <pc:sldMk cId="3789248232" sldId="278"/>
            <ac:spMk id="2" creationId="{8A05EE09-FB00-4EDE-9441-EE72FBD66945}"/>
          </ac:spMkLst>
        </pc:spChg>
        <pc:spChg chg="mod">
          <ac:chgData name="karan vishwakarma" userId="0509906927434cf6" providerId="Windows Live" clId="Web-{336F7049-7EBF-446F-9688-B69CBD39A808}" dt="2021-02-14T18:20:57.026" v="818" actId="1076"/>
          <ac:spMkLst>
            <pc:docMk/>
            <pc:sldMk cId="3789248232" sldId="278"/>
            <ac:spMk id="3" creationId="{061BD53C-6E71-4BA9-9EE4-C480089AD31C}"/>
          </ac:spMkLst>
        </pc:spChg>
        <pc:spChg chg="mod">
          <ac:chgData name="karan vishwakarma" userId="0509906927434cf6" providerId="Windows Live" clId="Web-{336F7049-7EBF-446F-9688-B69CBD39A808}" dt="2021-02-14T18:25:54.518" v="965" actId="20577"/>
          <ac:spMkLst>
            <pc:docMk/>
            <pc:sldMk cId="3789248232" sldId="278"/>
            <ac:spMk id="4" creationId="{021D6E9A-4FFE-47A3-A1B4-0983D874635F}"/>
          </ac:spMkLst>
        </pc:spChg>
        <pc:spChg chg="mod">
          <ac:chgData name="karan vishwakarma" userId="0509906927434cf6" providerId="Windows Live" clId="Web-{336F7049-7EBF-446F-9688-B69CBD39A808}" dt="2021-02-14T18:21:00.839" v="819" actId="1076"/>
          <ac:spMkLst>
            <pc:docMk/>
            <pc:sldMk cId="3789248232" sldId="278"/>
            <ac:spMk id="5" creationId="{06DE782B-F1C1-49F4-860E-9A6269BD4F0A}"/>
          </ac:spMkLst>
        </pc:spChg>
        <pc:spChg chg="mod">
          <ac:chgData name="karan vishwakarma" userId="0509906927434cf6" providerId="Windows Live" clId="Web-{336F7049-7EBF-446F-9688-B69CBD39A808}" dt="2021-02-14T18:26:06.128" v="995" actId="20577"/>
          <ac:spMkLst>
            <pc:docMk/>
            <pc:sldMk cId="3789248232" sldId="278"/>
            <ac:spMk id="6" creationId="{1F637529-8164-4CD1-B876-03C9E88D10D8}"/>
          </ac:spMkLst>
        </pc:spChg>
      </pc:sldChg>
      <pc:sldMasterChg chg="del delSldLayout">
        <pc:chgData name="karan vishwakarma" userId="0509906927434cf6" providerId="Windows Live" clId="Web-{336F7049-7EBF-446F-9688-B69CBD39A808}" dt="2021-02-12T21:21:47.274" v="254"/>
        <pc:sldMasterMkLst>
          <pc:docMk/>
          <pc:sldMasterMk cId="701515608" sldId="2147483660"/>
        </pc:sldMasterMkLst>
        <pc:sldLayoutChg chg="del">
          <pc:chgData name="karan vishwakarma" userId="0509906927434cf6" providerId="Windows Live" clId="Web-{336F7049-7EBF-446F-9688-B69CBD39A808}" dt="2021-02-12T21:21:47.274" v="254"/>
          <pc:sldLayoutMkLst>
            <pc:docMk/>
            <pc:sldMasterMk cId="701515608" sldId="2147483660"/>
            <pc:sldLayoutMk cId="377962420" sldId="2147483661"/>
          </pc:sldLayoutMkLst>
        </pc:sldLayoutChg>
        <pc:sldLayoutChg chg="del">
          <pc:chgData name="karan vishwakarma" userId="0509906927434cf6" providerId="Windows Live" clId="Web-{336F7049-7EBF-446F-9688-B69CBD39A808}" dt="2021-02-12T21:21:47.274" v="254"/>
          <pc:sldLayoutMkLst>
            <pc:docMk/>
            <pc:sldMasterMk cId="701515608" sldId="2147483660"/>
            <pc:sldLayoutMk cId="1150405654" sldId="2147483662"/>
          </pc:sldLayoutMkLst>
        </pc:sldLayoutChg>
        <pc:sldLayoutChg chg="del">
          <pc:chgData name="karan vishwakarma" userId="0509906927434cf6" providerId="Windows Live" clId="Web-{336F7049-7EBF-446F-9688-B69CBD39A808}" dt="2021-02-12T21:21:47.274" v="254"/>
          <pc:sldLayoutMkLst>
            <pc:docMk/>
            <pc:sldMasterMk cId="701515608" sldId="2147483660"/>
            <pc:sldLayoutMk cId="665941903" sldId="2147483663"/>
          </pc:sldLayoutMkLst>
        </pc:sldLayoutChg>
        <pc:sldLayoutChg chg="del">
          <pc:chgData name="karan vishwakarma" userId="0509906927434cf6" providerId="Windows Live" clId="Web-{336F7049-7EBF-446F-9688-B69CBD39A808}" dt="2021-02-12T21:21:47.274" v="254"/>
          <pc:sldLayoutMkLst>
            <pc:docMk/>
            <pc:sldMasterMk cId="701515608" sldId="2147483660"/>
            <pc:sldLayoutMk cId="1332195342" sldId="2147483664"/>
          </pc:sldLayoutMkLst>
        </pc:sldLayoutChg>
        <pc:sldLayoutChg chg="del">
          <pc:chgData name="karan vishwakarma" userId="0509906927434cf6" providerId="Windows Live" clId="Web-{336F7049-7EBF-446F-9688-B69CBD39A808}" dt="2021-02-12T21:21:47.274" v="254"/>
          <pc:sldLayoutMkLst>
            <pc:docMk/>
            <pc:sldMasterMk cId="701515608" sldId="2147483660"/>
            <pc:sldLayoutMk cId="1269596979" sldId="2147483665"/>
          </pc:sldLayoutMkLst>
        </pc:sldLayoutChg>
        <pc:sldLayoutChg chg="del">
          <pc:chgData name="karan vishwakarma" userId="0509906927434cf6" providerId="Windows Live" clId="Web-{336F7049-7EBF-446F-9688-B69CBD39A808}" dt="2021-02-12T21:21:47.274" v="254"/>
          <pc:sldLayoutMkLst>
            <pc:docMk/>
            <pc:sldMasterMk cId="701515608" sldId="2147483660"/>
            <pc:sldLayoutMk cId="592791271" sldId="2147483666"/>
          </pc:sldLayoutMkLst>
        </pc:sldLayoutChg>
        <pc:sldLayoutChg chg="del">
          <pc:chgData name="karan vishwakarma" userId="0509906927434cf6" providerId="Windows Live" clId="Web-{336F7049-7EBF-446F-9688-B69CBD39A808}" dt="2021-02-12T21:21:47.274" v="254"/>
          <pc:sldLayoutMkLst>
            <pc:docMk/>
            <pc:sldMasterMk cId="701515608" sldId="2147483660"/>
            <pc:sldLayoutMk cId="809832679" sldId="2147483667"/>
          </pc:sldLayoutMkLst>
        </pc:sldLayoutChg>
        <pc:sldLayoutChg chg="del">
          <pc:chgData name="karan vishwakarma" userId="0509906927434cf6" providerId="Windows Live" clId="Web-{336F7049-7EBF-446F-9688-B69CBD39A808}" dt="2021-02-12T21:21:47.274" v="254"/>
          <pc:sldLayoutMkLst>
            <pc:docMk/>
            <pc:sldMasterMk cId="701515608" sldId="2147483660"/>
            <pc:sldLayoutMk cId="1684512676" sldId="2147483668"/>
          </pc:sldLayoutMkLst>
        </pc:sldLayoutChg>
        <pc:sldLayoutChg chg="del">
          <pc:chgData name="karan vishwakarma" userId="0509906927434cf6" providerId="Windows Live" clId="Web-{336F7049-7EBF-446F-9688-B69CBD39A808}" dt="2021-02-12T21:21:47.274" v="254"/>
          <pc:sldLayoutMkLst>
            <pc:docMk/>
            <pc:sldMasterMk cId="701515608" sldId="2147483660"/>
            <pc:sldLayoutMk cId="3563938618" sldId="2147483669"/>
          </pc:sldLayoutMkLst>
        </pc:sldLayoutChg>
        <pc:sldLayoutChg chg="del">
          <pc:chgData name="karan vishwakarma" userId="0509906927434cf6" providerId="Windows Live" clId="Web-{336F7049-7EBF-446F-9688-B69CBD39A808}" dt="2021-02-12T21:21:47.274" v="254"/>
          <pc:sldLayoutMkLst>
            <pc:docMk/>
            <pc:sldMasterMk cId="701515608" sldId="2147483660"/>
            <pc:sldLayoutMk cId="4051425102" sldId="2147483670"/>
          </pc:sldLayoutMkLst>
        </pc:sldLayoutChg>
        <pc:sldLayoutChg chg="del">
          <pc:chgData name="karan vishwakarma" userId="0509906927434cf6" providerId="Windows Live" clId="Web-{336F7049-7EBF-446F-9688-B69CBD39A808}" dt="2021-02-12T21:21:47.274" v="254"/>
          <pc:sldLayoutMkLst>
            <pc:docMk/>
            <pc:sldMasterMk cId="701515608" sldId="2147483660"/>
            <pc:sldLayoutMk cId="3845499659" sldId="2147483671"/>
          </pc:sldLayoutMkLst>
        </pc:sldLayoutChg>
      </pc:sldMasterChg>
      <pc:sldMasterChg chg="add del addSldLayout delSldLayout modSldLayout">
        <pc:chgData name="karan vishwakarma" userId="0509906927434cf6" providerId="Windows Live" clId="Web-{336F7049-7EBF-446F-9688-B69CBD39A808}" dt="2021-02-12T21:21:57.665" v="255"/>
        <pc:sldMasterMkLst>
          <pc:docMk/>
          <pc:sldMasterMk cId="4251076782" sldId="2147483672"/>
        </pc:sldMasterMkLst>
        <pc:sldLayoutChg chg="add del mod replId">
          <pc:chgData name="karan vishwakarma" userId="0509906927434cf6" providerId="Windows Live" clId="Web-{336F7049-7EBF-446F-9688-B69CBD39A808}" dt="2021-02-12T21:21:57.665" v="255"/>
          <pc:sldLayoutMkLst>
            <pc:docMk/>
            <pc:sldMasterMk cId="4251076782" sldId="2147483672"/>
            <pc:sldLayoutMk cId="3186389706" sldId="2147483673"/>
          </pc:sldLayoutMkLst>
        </pc:sldLayoutChg>
        <pc:sldLayoutChg chg="add del mod replId">
          <pc:chgData name="karan vishwakarma" userId="0509906927434cf6" providerId="Windows Live" clId="Web-{336F7049-7EBF-446F-9688-B69CBD39A808}" dt="2021-02-12T21:21:57.665" v="255"/>
          <pc:sldLayoutMkLst>
            <pc:docMk/>
            <pc:sldMasterMk cId="4251076782" sldId="2147483672"/>
            <pc:sldLayoutMk cId="2939179238" sldId="2147483674"/>
          </pc:sldLayoutMkLst>
        </pc:sldLayoutChg>
        <pc:sldLayoutChg chg="add del mod replId">
          <pc:chgData name="karan vishwakarma" userId="0509906927434cf6" providerId="Windows Live" clId="Web-{336F7049-7EBF-446F-9688-B69CBD39A808}" dt="2021-02-12T21:21:57.665" v="255"/>
          <pc:sldLayoutMkLst>
            <pc:docMk/>
            <pc:sldMasterMk cId="4251076782" sldId="2147483672"/>
            <pc:sldLayoutMk cId="2682354342" sldId="2147483675"/>
          </pc:sldLayoutMkLst>
        </pc:sldLayoutChg>
        <pc:sldLayoutChg chg="add del mod replId">
          <pc:chgData name="karan vishwakarma" userId="0509906927434cf6" providerId="Windows Live" clId="Web-{336F7049-7EBF-446F-9688-B69CBD39A808}" dt="2021-02-12T21:21:57.665" v="255"/>
          <pc:sldLayoutMkLst>
            <pc:docMk/>
            <pc:sldMasterMk cId="4251076782" sldId="2147483672"/>
            <pc:sldLayoutMk cId="1462637940" sldId="2147483676"/>
          </pc:sldLayoutMkLst>
        </pc:sldLayoutChg>
        <pc:sldLayoutChg chg="add del mod replId">
          <pc:chgData name="karan vishwakarma" userId="0509906927434cf6" providerId="Windows Live" clId="Web-{336F7049-7EBF-446F-9688-B69CBD39A808}" dt="2021-02-12T21:21:57.665" v="255"/>
          <pc:sldLayoutMkLst>
            <pc:docMk/>
            <pc:sldMasterMk cId="4251076782" sldId="2147483672"/>
            <pc:sldLayoutMk cId="3265704481" sldId="2147483677"/>
          </pc:sldLayoutMkLst>
        </pc:sldLayoutChg>
        <pc:sldLayoutChg chg="add del mod replId">
          <pc:chgData name="karan vishwakarma" userId="0509906927434cf6" providerId="Windows Live" clId="Web-{336F7049-7EBF-446F-9688-B69CBD39A808}" dt="2021-02-12T21:21:57.665" v="255"/>
          <pc:sldLayoutMkLst>
            <pc:docMk/>
            <pc:sldMasterMk cId="4251076782" sldId="2147483672"/>
            <pc:sldLayoutMk cId="891568508" sldId="2147483678"/>
          </pc:sldLayoutMkLst>
        </pc:sldLayoutChg>
        <pc:sldLayoutChg chg="add del mod replId">
          <pc:chgData name="karan vishwakarma" userId="0509906927434cf6" providerId="Windows Live" clId="Web-{336F7049-7EBF-446F-9688-B69CBD39A808}" dt="2021-02-12T21:21:57.665" v="255"/>
          <pc:sldLayoutMkLst>
            <pc:docMk/>
            <pc:sldMasterMk cId="4251076782" sldId="2147483672"/>
            <pc:sldLayoutMk cId="3305439046" sldId="2147483679"/>
          </pc:sldLayoutMkLst>
        </pc:sldLayoutChg>
        <pc:sldLayoutChg chg="add del mod replId">
          <pc:chgData name="karan vishwakarma" userId="0509906927434cf6" providerId="Windows Live" clId="Web-{336F7049-7EBF-446F-9688-B69CBD39A808}" dt="2021-02-12T21:21:57.665" v="255"/>
          <pc:sldLayoutMkLst>
            <pc:docMk/>
            <pc:sldMasterMk cId="4251076782" sldId="2147483672"/>
            <pc:sldLayoutMk cId="2213437293" sldId="2147483680"/>
          </pc:sldLayoutMkLst>
        </pc:sldLayoutChg>
        <pc:sldLayoutChg chg="add del mod replId">
          <pc:chgData name="karan vishwakarma" userId="0509906927434cf6" providerId="Windows Live" clId="Web-{336F7049-7EBF-446F-9688-B69CBD39A808}" dt="2021-02-12T21:21:57.665" v="255"/>
          <pc:sldLayoutMkLst>
            <pc:docMk/>
            <pc:sldMasterMk cId="4251076782" sldId="2147483672"/>
            <pc:sldLayoutMk cId="2969164837" sldId="2147483681"/>
          </pc:sldLayoutMkLst>
        </pc:sldLayoutChg>
        <pc:sldLayoutChg chg="add del mod replId">
          <pc:chgData name="karan vishwakarma" userId="0509906927434cf6" providerId="Windows Live" clId="Web-{336F7049-7EBF-446F-9688-B69CBD39A808}" dt="2021-02-12T21:21:57.665" v="255"/>
          <pc:sldLayoutMkLst>
            <pc:docMk/>
            <pc:sldMasterMk cId="4251076782" sldId="2147483672"/>
            <pc:sldLayoutMk cId="17380901" sldId="2147483682"/>
          </pc:sldLayoutMkLst>
        </pc:sldLayoutChg>
        <pc:sldLayoutChg chg="add del mod replId">
          <pc:chgData name="karan vishwakarma" userId="0509906927434cf6" providerId="Windows Live" clId="Web-{336F7049-7EBF-446F-9688-B69CBD39A808}" dt="2021-02-12T21:21:57.665" v="255"/>
          <pc:sldLayoutMkLst>
            <pc:docMk/>
            <pc:sldMasterMk cId="4251076782" sldId="2147483672"/>
            <pc:sldLayoutMk cId="2727873862" sldId="2147483683"/>
          </pc:sldLayoutMkLst>
        </pc:sldLayoutChg>
      </pc:sldMasterChg>
      <pc:sldMasterChg chg="add del addSldLayout delSldLayout modSldLayout">
        <pc:chgData name="karan vishwakarma" userId="0509906927434cf6" providerId="Windows Live" clId="Web-{336F7049-7EBF-446F-9688-B69CBD39A808}" dt="2021-02-12T21:43:30.422" v="361"/>
        <pc:sldMasterMkLst>
          <pc:docMk/>
          <pc:sldMasterMk cId="965051041" sldId="2147483684"/>
        </pc:sldMasterMkLst>
        <pc:sldLayoutChg chg="add del mod replId">
          <pc:chgData name="karan vishwakarma" userId="0509906927434cf6" providerId="Windows Live" clId="Web-{336F7049-7EBF-446F-9688-B69CBD39A808}" dt="2021-02-12T21:43:30.422" v="361"/>
          <pc:sldLayoutMkLst>
            <pc:docMk/>
            <pc:sldMasterMk cId="965051041" sldId="2147483684"/>
            <pc:sldLayoutMk cId="3664950864" sldId="2147483685"/>
          </pc:sldLayoutMkLst>
        </pc:sldLayoutChg>
        <pc:sldLayoutChg chg="add del mod replId">
          <pc:chgData name="karan vishwakarma" userId="0509906927434cf6" providerId="Windows Live" clId="Web-{336F7049-7EBF-446F-9688-B69CBD39A808}" dt="2021-02-12T21:43:30.422" v="361"/>
          <pc:sldLayoutMkLst>
            <pc:docMk/>
            <pc:sldMasterMk cId="965051041" sldId="2147483684"/>
            <pc:sldLayoutMk cId="2404834709" sldId="2147483686"/>
          </pc:sldLayoutMkLst>
        </pc:sldLayoutChg>
        <pc:sldLayoutChg chg="add del mod replId">
          <pc:chgData name="karan vishwakarma" userId="0509906927434cf6" providerId="Windows Live" clId="Web-{336F7049-7EBF-446F-9688-B69CBD39A808}" dt="2021-02-12T21:43:30.422" v="361"/>
          <pc:sldLayoutMkLst>
            <pc:docMk/>
            <pc:sldMasterMk cId="965051041" sldId="2147483684"/>
            <pc:sldLayoutMk cId="4276884883" sldId="2147483687"/>
          </pc:sldLayoutMkLst>
        </pc:sldLayoutChg>
        <pc:sldLayoutChg chg="add del mod replId">
          <pc:chgData name="karan vishwakarma" userId="0509906927434cf6" providerId="Windows Live" clId="Web-{336F7049-7EBF-446F-9688-B69CBD39A808}" dt="2021-02-12T21:43:30.422" v="361"/>
          <pc:sldLayoutMkLst>
            <pc:docMk/>
            <pc:sldMasterMk cId="965051041" sldId="2147483684"/>
            <pc:sldLayoutMk cId="1961229825" sldId="2147483688"/>
          </pc:sldLayoutMkLst>
        </pc:sldLayoutChg>
        <pc:sldLayoutChg chg="add del mod replId">
          <pc:chgData name="karan vishwakarma" userId="0509906927434cf6" providerId="Windows Live" clId="Web-{336F7049-7EBF-446F-9688-B69CBD39A808}" dt="2021-02-12T21:43:30.422" v="361"/>
          <pc:sldLayoutMkLst>
            <pc:docMk/>
            <pc:sldMasterMk cId="965051041" sldId="2147483684"/>
            <pc:sldLayoutMk cId="2129199471" sldId="2147483689"/>
          </pc:sldLayoutMkLst>
        </pc:sldLayoutChg>
        <pc:sldLayoutChg chg="add del mod replId">
          <pc:chgData name="karan vishwakarma" userId="0509906927434cf6" providerId="Windows Live" clId="Web-{336F7049-7EBF-446F-9688-B69CBD39A808}" dt="2021-02-12T21:43:30.422" v="361"/>
          <pc:sldLayoutMkLst>
            <pc:docMk/>
            <pc:sldMasterMk cId="965051041" sldId="2147483684"/>
            <pc:sldLayoutMk cId="4271007115" sldId="2147483690"/>
          </pc:sldLayoutMkLst>
        </pc:sldLayoutChg>
        <pc:sldLayoutChg chg="add del mod replId">
          <pc:chgData name="karan vishwakarma" userId="0509906927434cf6" providerId="Windows Live" clId="Web-{336F7049-7EBF-446F-9688-B69CBD39A808}" dt="2021-02-12T21:43:30.422" v="361"/>
          <pc:sldLayoutMkLst>
            <pc:docMk/>
            <pc:sldMasterMk cId="965051041" sldId="2147483684"/>
            <pc:sldLayoutMk cId="4142354083" sldId="2147483691"/>
          </pc:sldLayoutMkLst>
        </pc:sldLayoutChg>
        <pc:sldLayoutChg chg="add del mod replId">
          <pc:chgData name="karan vishwakarma" userId="0509906927434cf6" providerId="Windows Live" clId="Web-{336F7049-7EBF-446F-9688-B69CBD39A808}" dt="2021-02-12T21:43:30.422" v="361"/>
          <pc:sldLayoutMkLst>
            <pc:docMk/>
            <pc:sldMasterMk cId="965051041" sldId="2147483684"/>
            <pc:sldLayoutMk cId="1808481335" sldId="2147483692"/>
          </pc:sldLayoutMkLst>
        </pc:sldLayoutChg>
        <pc:sldLayoutChg chg="add del mod replId">
          <pc:chgData name="karan vishwakarma" userId="0509906927434cf6" providerId="Windows Live" clId="Web-{336F7049-7EBF-446F-9688-B69CBD39A808}" dt="2021-02-12T21:43:30.422" v="361"/>
          <pc:sldLayoutMkLst>
            <pc:docMk/>
            <pc:sldMasterMk cId="965051041" sldId="2147483684"/>
            <pc:sldLayoutMk cId="180634395" sldId="2147483693"/>
          </pc:sldLayoutMkLst>
        </pc:sldLayoutChg>
        <pc:sldLayoutChg chg="add del mod replId">
          <pc:chgData name="karan vishwakarma" userId="0509906927434cf6" providerId="Windows Live" clId="Web-{336F7049-7EBF-446F-9688-B69CBD39A808}" dt="2021-02-12T21:43:30.422" v="361"/>
          <pc:sldLayoutMkLst>
            <pc:docMk/>
            <pc:sldMasterMk cId="965051041" sldId="2147483684"/>
            <pc:sldLayoutMk cId="2670313140" sldId="2147483694"/>
          </pc:sldLayoutMkLst>
        </pc:sldLayoutChg>
        <pc:sldLayoutChg chg="add del mod replId">
          <pc:chgData name="karan vishwakarma" userId="0509906927434cf6" providerId="Windows Live" clId="Web-{336F7049-7EBF-446F-9688-B69CBD39A808}" dt="2021-02-12T21:43:30.422" v="361"/>
          <pc:sldLayoutMkLst>
            <pc:docMk/>
            <pc:sldMasterMk cId="965051041" sldId="2147483684"/>
            <pc:sldLayoutMk cId="3764404024" sldId="2147483695"/>
          </pc:sldLayoutMkLst>
        </pc:sldLayoutChg>
        <pc:sldLayoutChg chg="add del mod replId">
          <pc:chgData name="karan vishwakarma" userId="0509906927434cf6" providerId="Windows Live" clId="Web-{336F7049-7EBF-446F-9688-B69CBD39A808}" dt="2021-02-12T21:43:30.422" v="361"/>
          <pc:sldLayoutMkLst>
            <pc:docMk/>
            <pc:sldMasterMk cId="965051041" sldId="2147483684"/>
            <pc:sldLayoutMk cId="2037616717" sldId="2147483696"/>
          </pc:sldLayoutMkLst>
        </pc:sldLayoutChg>
        <pc:sldLayoutChg chg="add del mod replId">
          <pc:chgData name="karan vishwakarma" userId="0509906927434cf6" providerId="Windows Live" clId="Web-{336F7049-7EBF-446F-9688-B69CBD39A808}" dt="2021-02-12T21:43:30.422" v="361"/>
          <pc:sldLayoutMkLst>
            <pc:docMk/>
            <pc:sldMasterMk cId="965051041" sldId="2147483684"/>
            <pc:sldLayoutMk cId="3930074458" sldId="2147483697"/>
          </pc:sldLayoutMkLst>
        </pc:sldLayoutChg>
        <pc:sldLayoutChg chg="add del mod replId">
          <pc:chgData name="karan vishwakarma" userId="0509906927434cf6" providerId="Windows Live" clId="Web-{336F7049-7EBF-446F-9688-B69CBD39A808}" dt="2021-02-12T21:43:30.422" v="361"/>
          <pc:sldLayoutMkLst>
            <pc:docMk/>
            <pc:sldMasterMk cId="965051041" sldId="2147483684"/>
            <pc:sldLayoutMk cId="3806238132" sldId="2147483698"/>
          </pc:sldLayoutMkLst>
        </pc:sldLayoutChg>
        <pc:sldLayoutChg chg="add del mod replId">
          <pc:chgData name="karan vishwakarma" userId="0509906927434cf6" providerId="Windows Live" clId="Web-{336F7049-7EBF-446F-9688-B69CBD39A808}" dt="2021-02-12T21:43:30.422" v="361"/>
          <pc:sldLayoutMkLst>
            <pc:docMk/>
            <pc:sldMasterMk cId="965051041" sldId="2147483684"/>
            <pc:sldLayoutMk cId="2377550828" sldId="2147483699"/>
          </pc:sldLayoutMkLst>
        </pc:sldLayoutChg>
        <pc:sldLayoutChg chg="add del mod replId">
          <pc:chgData name="karan vishwakarma" userId="0509906927434cf6" providerId="Windows Live" clId="Web-{336F7049-7EBF-446F-9688-B69CBD39A808}" dt="2021-02-12T21:43:30.422" v="361"/>
          <pc:sldLayoutMkLst>
            <pc:docMk/>
            <pc:sldMasterMk cId="965051041" sldId="2147483684"/>
            <pc:sldLayoutMk cId="1093547976" sldId="2147483700"/>
          </pc:sldLayoutMkLst>
        </pc:sldLayoutChg>
        <pc:sldLayoutChg chg="add del mod replId">
          <pc:chgData name="karan vishwakarma" userId="0509906927434cf6" providerId="Windows Live" clId="Web-{336F7049-7EBF-446F-9688-B69CBD39A808}" dt="2021-02-12T21:43:30.422" v="361"/>
          <pc:sldLayoutMkLst>
            <pc:docMk/>
            <pc:sldMasterMk cId="965051041" sldId="2147483684"/>
            <pc:sldLayoutMk cId="1916861125" sldId="2147483701"/>
          </pc:sldLayoutMkLst>
        </pc:sldLayoutChg>
      </pc:sldMasterChg>
      <pc:sldMasterChg chg="add del addSldLayout delSldLayout modSldLayout">
        <pc:chgData name="karan vishwakarma" userId="0509906927434cf6" providerId="Windows Live" clId="Web-{336F7049-7EBF-446F-9688-B69CBD39A808}" dt="2021-02-12T21:43:51.408" v="362"/>
        <pc:sldMasterMkLst>
          <pc:docMk/>
          <pc:sldMasterMk cId="94242392" sldId="2147483702"/>
        </pc:sldMasterMkLst>
        <pc:sldLayoutChg chg="add del mod replId">
          <pc:chgData name="karan vishwakarma" userId="0509906927434cf6" providerId="Windows Live" clId="Web-{336F7049-7EBF-446F-9688-B69CBD39A808}" dt="2021-02-12T21:43:51.408" v="362"/>
          <pc:sldLayoutMkLst>
            <pc:docMk/>
            <pc:sldMasterMk cId="94242392" sldId="2147483702"/>
            <pc:sldLayoutMk cId="100624476" sldId="2147483703"/>
          </pc:sldLayoutMkLst>
        </pc:sldLayoutChg>
        <pc:sldLayoutChg chg="add del mod replId">
          <pc:chgData name="karan vishwakarma" userId="0509906927434cf6" providerId="Windows Live" clId="Web-{336F7049-7EBF-446F-9688-B69CBD39A808}" dt="2021-02-12T21:43:51.408" v="362"/>
          <pc:sldLayoutMkLst>
            <pc:docMk/>
            <pc:sldMasterMk cId="94242392" sldId="2147483702"/>
            <pc:sldLayoutMk cId="669688525" sldId="2147483704"/>
          </pc:sldLayoutMkLst>
        </pc:sldLayoutChg>
        <pc:sldLayoutChg chg="add del mod replId">
          <pc:chgData name="karan vishwakarma" userId="0509906927434cf6" providerId="Windows Live" clId="Web-{336F7049-7EBF-446F-9688-B69CBD39A808}" dt="2021-02-12T21:43:51.408" v="362"/>
          <pc:sldLayoutMkLst>
            <pc:docMk/>
            <pc:sldMasterMk cId="94242392" sldId="2147483702"/>
            <pc:sldLayoutMk cId="3447121516" sldId="2147483705"/>
          </pc:sldLayoutMkLst>
        </pc:sldLayoutChg>
        <pc:sldLayoutChg chg="add del mod replId">
          <pc:chgData name="karan vishwakarma" userId="0509906927434cf6" providerId="Windows Live" clId="Web-{336F7049-7EBF-446F-9688-B69CBD39A808}" dt="2021-02-12T21:43:51.408" v="362"/>
          <pc:sldLayoutMkLst>
            <pc:docMk/>
            <pc:sldMasterMk cId="94242392" sldId="2147483702"/>
            <pc:sldLayoutMk cId="1743731367" sldId="2147483706"/>
          </pc:sldLayoutMkLst>
        </pc:sldLayoutChg>
        <pc:sldLayoutChg chg="add del mod replId">
          <pc:chgData name="karan vishwakarma" userId="0509906927434cf6" providerId="Windows Live" clId="Web-{336F7049-7EBF-446F-9688-B69CBD39A808}" dt="2021-02-12T21:43:51.408" v="362"/>
          <pc:sldLayoutMkLst>
            <pc:docMk/>
            <pc:sldMasterMk cId="94242392" sldId="2147483702"/>
            <pc:sldLayoutMk cId="3691931839" sldId="2147483707"/>
          </pc:sldLayoutMkLst>
        </pc:sldLayoutChg>
        <pc:sldLayoutChg chg="add del mod replId">
          <pc:chgData name="karan vishwakarma" userId="0509906927434cf6" providerId="Windows Live" clId="Web-{336F7049-7EBF-446F-9688-B69CBD39A808}" dt="2021-02-12T21:43:51.408" v="362"/>
          <pc:sldLayoutMkLst>
            <pc:docMk/>
            <pc:sldMasterMk cId="94242392" sldId="2147483702"/>
            <pc:sldLayoutMk cId="2583718071" sldId="2147483708"/>
          </pc:sldLayoutMkLst>
        </pc:sldLayoutChg>
        <pc:sldLayoutChg chg="add del mod replId">
          <pc:chgData name="karan vishwakarma" userId="0509906927434cf6" providerId="Windows Live" clId="Web-{336F7049-7EBF-446F-9688-B69CBD39A808}" dt="2021-02-12T21:43:51.408" v="362"/>
          <pc:sldLayoutMkLst>
            <pc:docMk/>
            <pc:sldMasterMk cId="94242392" sldId="2147483702"/>
            <pc:sldLayoutMk cId="3577812953" sldId="2147483709"/>
          </pc:sldLayoutMkLst>
        </pc:sldLayoutChg>
        <pc:sldLayoutChg chg="add del mod replId">
          <pc:chgData name="karan vishwakarma" userId="0509906927434cf6" providerId="Windows Live" clId="Web-{336F7049-7EBF-446F-9688-B69CBD39A808}" dt="2021-02-12T21:43:51.408" v="362"/>
          <pc:sldLayoutMkLst>
            <pc:docMk/>
            <pc:sldMasterMk cId="94242392" sldId="2147483702"/>
            <pc:sldLayoutMk cId="3999712467" sldId="2147483710"/>
          </pc:sldLayoutMkLst>
        </pc:sldLayoutChg>
        <pc:sldLayoutChg chg="add del mod replId">
          <pc:chgData name="karan vishwakarma" userId="0509906927434cf6" providerId="Windows Live" clId="Web-{336F7049-7EBF-446F-9688-B69CBD39A808}" dt="2021-02-12T21:43:51.408" v="362"/>
          <pc:sldLayoutMkLst>
            <pc:docMk/>
            <pc:sldMasterMk cId="94242392" sldId="2147483702"/>
            <pc:sldLayoutMk cId="2975912854" sldId="2147483711"/>
          </pc:sldLayoutMkLst>
        </pc:sldLayoutChg>
        <pc:sldLayoutChg chg="add del mod replId">
          <pc:chgData name="karan vishwakarma" userId="0509906927434cf6" providerId="Windows Live" clId="Web-{336F7049-7EBF-446F-9688-B69CBD39A808}" dt="2021-02-12T21:43:51.408" v="362"/>
          <pc:sldLayoutMkLst>
            <pc:docMk/>
            <pc:sldMasterMk cId="94242392" sldId="2147483702"/>
            <pc:sldLayoutMk cId="1501143809" sldId="2147483712"/>
          </pc:sldLayoutMkLst>
        </pc:sldLayoutChg>
        <pc:sldLayoutChg chg="add del mod replId">
          <pc:chgData name="karan vishwakarma" userId="0509906927434cf6" providerId="Windows Live" clId="Web-{336F7049-7EBF-446F-9688-B69CBD39A808}" dt="2021-02-12T21:43:51.408" v="362"/>
          <pc:sldLayoutMkLst>
            <pc:docMk/>
            <pc:sldMasterMk cId="94242392" sldId="2147483702"/>
            <pc:sldLayoutMk cId="709015199" sldId="2147483713"/>
          </pc:sldLayoutMkLst>
        </pc:sldLayoutChg>
        <pc:sldLayoutChg chg="add del mod replId">
          <pc:chgData name="karan vishwakarma" userId="0509906927434cf6" providerId="Windows Live" clId="Web-{336F7049-7EBF-446F-9688-B69CBD39A808}" dt="2021-02-12T21:43:51.408" v="362"/>
          <pc:sldLayoutMkLst>
            <pc:docMk/>
            <pc:sldMasterMk cId="94242392" sldId="2147483702"/>
            <pc:sldLayoutMk cId="3793138895" sldId="2147483714"/>
          </pc:sldLayoutMkLst>
        </pc:sldLayoutChg>
        <pc:sldLayoutChg chg="add del mod replId">
          <pc:chgData name="karan vishwakarma" userId="0509906927434cf6" providerId="Windows Live" clId="Web-{336F7049-7EBF-446F-9688-B69CBD39A808}" dt="2021-02-12T21:43:51.408" v="362"/>
          <pc:sldLayoutMkLst>
            <pc:docMk/>
            <pc:sldMasterMk cId="94242392" sldId="2147483702"/>
            <pc:sldLayoutMk cId="1527371558" sldId="2147483715"/>
          </pc:sldLayoutMkLst>
        </pc:sldLayoutChg>
        <pc:sldLayoutChg chg="add del mod replId">
          <pc:chgData name="karan vishwakarma" userId="0509906927434cf6" providerId="Windows Live" clId="Web-{336F7049-7EBF-446F-9688-B69CBD39A808}" dt="2021-02-12T21:43:51.408" v="362"/>
          <pc:sldLayoutMkLst>
            <pc:docMk/>
            <pc:sldMasterMk cId="94242392" sldId="2147483702"/>
            <pc:sldLayoutMk cId="2112694334" sldId="2147483716"/>
          </pc:sldLayoutMkLst>
        </pc:sldLayoutChg>
        <pc:sldLayoutChg chg="add del mod replId">
          <pc:chgData name="karan vishwakarma" userId="0509906927434cf6" providerId="Windows Live" clId="Web-{336F7049-7EBF-446F-9688-B69CBD39A808}" dt="2021-02-12T21:43:51.408" v="362"/>
          <pc:sldLayoutMkLst>
            <pc:docMk/>
            <pc:sldMasterMk cId="94242392" sldId="2147483702"/>
            <pc:sldLayoutMk cId="3231678366" sldId="2147483717"/>
          </pc:sldLayoutMkLst>
        </pc:sldLayoutChg>
        <pc:sldLayoutChg chg="add del mod replId">
          <pc:chgData name="karan vishwakarma" userId="0509906927434cf6" providerId="Windows Live" clId="Web-{336F7049-7EBF-446F-9688-B69CBD39A808}" dt="2021-02-12T21:43:51.408" v="362"/>
          <pc:sldLayoutMkLst>
            <pc:docMk/>
            <pc:sldMasterMk cId="94242392" sldId="2147483702"/>
            <pc:sldLayoutMk cId="3172469780" sldId="2147483718"/>
          </pc:sldLayoutMkLst>
        </pc:sldLayoutChg>
        <pc:sldLayoutChg chg="add del mod replId">
          <pc:chgData name="karan vishwakarma" userId="0509906927434cf6" providerId="Windows Live" clId="Web-{336F7049-7EBF-446F-9688-B69CBD39A808}" dt="2021-02-12T21:43:51.408" v="362"/>
          <pc:sldLayoutMkLst>
            <pc:docMk/>
            <pc:sldMasterMk cId="94242392" sldId="2147483702"/>
            <pc:sldLayoutMk cId="2120199613" sldId="2147483719"/>
          </pc:sldLayoutMkLst>
        </pc:sldLayoutChg>
      </pc:sldMasterChg>
      <pc:sldMasterChg chg="add del addSldLayout delSldLayout modSldLayout">
        <pc:chgData name="karan vishwakarma" userId="0509906927434cf6" providerId="Windows Live" clId="Web-{336F7049-7EBF-446F-9688-B69CBD39A808}" dt="2021-02-12T21:43:57.767" v="363"/>
        <pc:sldMasterMkLst>
          <pc:docMk/>
          <pc:sldMasterMk cId="700985070" sldId="2147483720"/>
        </pc:sldMasterMkLst>
        <pc:sldLayoutChg chg="add del mod replId">
          <pc:chgData name="karan vishwakarma" userId="0509906927434cf6" providerId="Windows Live" clId="Web-{336F7049-7EBF-446F-9688-B69CBD39A808}" dt="2021-02-12T21:43:57.767" v="363"/>
          <pc:sldLayoutMkLst>
            <pc:docMk/>
            <pc:sldMasterMk cId="700985070" sldId="2147483720"/>
            <pc:sldLayoutMk cId="2143558142" sldId="2147483721"/>
          </pc:sldLayoutMkLst>
        </pc:sldLayoutChg>
        <pc:sldLayoutChg chg="add del mod replId">
          <pc:chgData name="karan vishwakarma" userId="0509906927434cf6" providerId="Windows Live" clId="Web-{336F7049-7EBF-446F-9688-B69CBD39A808}" dt="2021-02-12T21:43:57.767" v="363"/>
          <pc:sldLayoutMkLst>
            <pc:docMk/>
            <pc:sldMasterMk cId="700985070" sldId="2147483720"/>
            <pc:sldLayoutMk cId="3384766348" sldId="2147483722"/>
          </pc:sldLayoutMkLst>
        </pc:sldLayoutChg>
        <pc:sldLayoutChg chg="add del mod replId">
          <pc:chgData name="karan vishwakarma" userId="0509906927434cf6" providerId="Windows Live" clId="Web-{336F7049-7EBF-446F-9688-B69CBD39A808}" dt="2021-02-12T21:43:57.767" v="363"/>
          <pc:sldLayoutMkLst>
            <pc:docMk/>
            <pc:sldMasterMk cId="700985070" sldId="2147483720"/>
            <pc:sldLayoutMk cId="3210306603" sldId="2147483723"/>
          </pc:sldLayoutMkLst>
        </pc:sldLayoutChg>
        <pc:sldLayoutChg chg="add del mod replId">
          <pc:chgData name="karan vishwakarma" userId="0509906927434cf6" providerId="Windows Live" clId="Web-{336F7049-7EBF-446F-9688-B69CBD39A808}" dt="2021-02-12T21:43:57.767" v="363"/>
          <pc:sldLayoutMkLst>
            <pc:docMk/>
            <pc:sldMasterMk cId="700985070" sldId="2147483720"/>
            <pc:sldLayoutMk cId="193784513" sldId="2147483724"/>
          </pc:sldLayoutMkLst>
        </pc:sldLayoutChg>
        <pc:sldLayoutChg chg="add del mod replId">
          <pc:chgData name="karan vishwakarma" userId="0509906927434cf6" providerId="Windows Live" clId="Web-{336F7049-7EBF-446F-9688-B69CBD39A808}" dt="2021-02-12T21:43:57.767" v="363"/>
          <pc:sldLayoutMkLst>
            <pc:docMk/>
            <pc:sldMasterMk cId="700985070" sldId="2147483720"/>
            <pc:sldLayoutMk cId="1614320260" sldId="2147483725"/>
          </pc:sldLayoutMkLst>
        </pc:sldLayoutChg>
        <pc:sldLayoutChg chg="add del mod replId">
          <pc:chgData name="karan vishwakarma" userId="0509906927434cf6" providerId="Windows Live" clId="Web-{336F7049-7EBF-446F-9688-B69CBD39A808}" dt="2021-02-12T21:43:57.767" v="363"/>
          <pc:sldLayoutMkLst>
            <pc:docMk/>
            <pc:sldMasterMk cId="700985070" sldId="2147483720"/>
            <pc:sldLayoutMk cId="2675627614" sldId="2147483726"/>
          </pc:sldLayoutMkLst>
        </pc:sldLayoutChg>
        <pc:sldLayoutChg chg="add del mod replId">
          <pc:chgData name="karan vishwakarma" userId="0509906927434cf6" providerId="Windows Live" clId="Web-{336F7049-7EBF-446F-9688-B69CBD39A808}" dt="2021-02-12T21:43:57.767" v="363"/>
          <pc:sldLayoutMkLst>
            <pc:docMk/>
            <pc:sldMasterMk cId="700985070" sldId="2147483720"/>
            <pc:sldLayoutMk cId="2908001258" sldId="2147483727"/>
          </pc:sldLayoutMkLst>
        </pc:sldLayoutChg>
        <pc:sldLayoutChg chg="add del mod replId">
          <pc:chgData name="karan vishwakarma" userId="0509906927434cf6" providerId="Windows Live" clId="Web-{336F7049-7EBF-446F-9688-B69CBD39A808}" dt="2021-02-12T21:43:57.767" v="363"/>
          <pc:sldLayoutMkLst>
            <pc:docMk/>
            <pc:sldMasterMk cId="700985070" sldId="2147483720"/>
            <pc:sldLayoutMk cId="63784700" sldId="2147483728"/>
          </pc:sldLayoutMkLst>
        </pc:sldLayoutChg>
        <pc:sldLayoutChg chg="add del mod replId">
          <pc:chgData name="karan vishwakarma" userId="0509906927434cf6" providerId="Windows Live" clId="Web-{336F7049-7EBF-446F-9688-B69CBD39A808}" dt="2021-02-12T21:43:57.767" v="363"/>
          <pc:sldLayoutMkLst>
            <pc:docMk/>
            <pc:sldMasterMk cId="700985070" sldId="2147483720"/>
            <pc:sldLayoutMk cId="211994420" sldId="2147483729"/>
          </pc:sldLayoutMkLst>
        </pc:sldLayoutChg>
        <pc:sldLayoutChg chg="add del mod replId">
          <pc:chgData name="karan vishwakarma" userId="0509906927434cf6" providerId="Windows Live" clId="Web-{336F7049-7EBF-446F-9688-B69CBD39A808}" dt="2021-02-12T21:43:57.767" v="363"/>
          <pc:sldLayoutMkLst>
            <pc:docMk/>
            <pc:sldMasterMk cId="700985070" sldId="2147483720"/>
            <pc:sldLayoutMk cId="887291750" sldId="2147483730"/>
          </pc:sldLayoutMkLst>
        </pc:sldLayoutChg>
        <pc:sldLayoutChg chg="add del mod replId">
          <pc:chgData name="karan vishwakarma" userId="0509906927434cf6" providerId="Windows Live" clId="Web-{336F7049-7EBF-446F-9688-B69CBD39A808}" dt="2021-02-12T21:43:57.767" v="363"/>
          <pc:sldLayoutMkLst>
            <pc:docMk/>
            <pc:sldMasterMk cId="700985070" sldId="2147483720"/>
            <pc:sldLayoutMk cId="2050428769" sldId="2147483731"/>
          </pc:sldLayoutMkLst>
        </pc:sldLayoutChg>
        <pc:sldLayoutChg chg="add del mod replId">
          <pc:chgData name="karan vishwakarma" userId="0509906927434cf6" providerId="Windows Live" clId="Web-{336F7049-7EBF-446F-9688-B69CBD39A808}" dt="2021-02-12T21:43:57.767" v="363"/>
          <pc:sldLayoutMkLst>
            <pc:docMk/>
            <pc:sldMasterMk cId="700985070" sldId="2147483720"/>
            <pc:sldLayoutMk cId="725437307" sldId="2147483732"/>
          </pc:sldLayoutMkLst>
        </pc:sldLayoutChg>
        <pc:sldLayoutChg chg="add del mod replId">
          <pc:chgData name="karan vishwakarma" userId="0509906927434cf6" providerId="Windows Live" clId="Web-{336F7049-7EBF-446F-9688-B69CBD39A808}" dt="2021-02-12T21:43:57.767" v="363"/>
          <pc:sldLayoutMkLst>
            <pc:docMk/>
            <pc:sldMasterMk cId="700985070" sldId="2147483720"/>
            <pc:sldLayoutMk cId="3822439823" sldId="2147483733"/>
          </pc:sldLayoutMkLst>
        </pc:sldLayoutChg>
        <pc:sldLayoutChg chg="add del mod replId">
          <pc:chgData name="karan vishwakarma" userId="0509906927434cf6" providerId="Windows Live" clId="Web-{336F7049-7EBF-446F-9688-B69CBD39A808}" dt="2021-02-12T21:43:57.767" v="363"/>
          <pc:sldLayoutMkLst>
            <pc:docMk/>
            <pc:sldMasterMk cId="700985070" sldId="2147483720"/>
            <pc:sldLayoutMk cId="3194010551" sldId="2147483734"/>
          </pc:sldLayoutMkLst>
        </pc:sldLayoutChg>
        <pc:sldLayoutChg chg="add del mod replId">
          <pc:chgData name="karan vishwakarma" userId="0509906927434cf6" providerId="Windows Live" clId="Web-{336F7049-7EBF-446F-9688-B69CBD39A808}" dt="2021-02-12T21:43:57.767" v="363"/>
          <pc:sldLayoutMkLst>
            <pc:docMk/>
            <pc:sldMasterMk cId="700985070" sldId="2147483720"/>
            <pc:sldLayoutMk cId="423305799" sldId="2147483735"/>
          </pc:sldLayoutMkLst>
        </pc:sldLayoutChg>
        <pc:sldLayoutChg chg="add del mod replId">
          <pc:chgData name="karan vishwakarma" userId="0509906927434cf6" providerId="Windows Live" clId="Web-{336F7049-7EBF-446F-9688-B69CBD39A808}" dt="2021-02-12T21:43:57.767" v="363"/>
          <pc:sldLayoutMkLst>
            <pc:docMk/>
            <pc:sldMasterMk cId="700985070" sldId="2147483720"/>
            <pc:sldLayoutMk cId="1211104527" sldId="2147483736"/>
          </pc:sldLayoutMkLst>
        </pc:sldLayoutChg>
        <pc:sldLayoutChg chg="add del mod replId">
          <pc:chgData name="karan vishwakarma" userId="0509906927434cf6" providerId="Windows Live" clId="Web-{336F7049-7EBF-446F-9688-B69CBD39A808}" dt="2021-02-12T21:43:57.767" v="363"/>
          <pc:sldLayoutMkLst>
            <pc:docMk/>
            <pc:sldMasterMk cId="700985070" sldId="2147483720"/>
            <pc:sldLayoutMk cId="2783451320" sldId="2147483737"/>
          </pc:sldLayoutMkLst>
        </pc:sldLayoutChg>
      </pc:sldMasterChg>
      <pc:sldMasterChg chg="add del addSldLayout delSldLayout modSldLayout">
        <pc:chgData name="karan vishwakarma" userId="0509906927434cf6" providerId="Windows Live" clId="Web-{336F7049-7EBF-446F-9688-B69CBD39A808}" dt="2021-02-14T18:00:58.118" v="510"/>
        <pc:sldMasterMkLst>
          <pc:docMk/>
          <pc:sldMasterMk cId="1731077793" sldId="2147483738"/>
        </pc:sldMasterMkLst>
        <pc:sldLayoutChg chg="add del mod replId">
          <pc:chgData name="karan vishwakarma" userId="0509906927434cf6" providerId="Windows Live" clId="Web-{336F7049-7EBF-446F-9688-B69CBD39A808}" dt="2021-02-14T18:00:58.118" v="510"/>
          <pc:sldLayoutMkLst>
            <pc:docMk/>
            <pc:sldMasterMk cId="1731077793" sldId="2147483738"/>
            <pc:sldLayoutMk cId="3761656665" sldId="2147483739"/>
          </pc:sldLayoutMkLst>
        </pc:sldLayoutChg>
        <pc:sldLayoutChg chg="add del mod replId">
          <pc:chgData name="karan vishwakarma" userId="0509906927434cf6" providerId="Windows Live" clId="Web-{336F7049-7EBF-446F-9688-B69CBD39A808}" dt="2021-02-14T18:00:58.118" v="510"/>
          <pc:sldLayoutMkLst>
            <pc:docMk/>
            <pc:sldMasterMk cId="1731077793" sldId="2147483738"/>
            <pc:sldLayoutMk cId="4170648898" sldId="2147483740"/>
          </pc:sldLayoutMkLst>
        </pc:sldLayoutChg>
        <pc:sldLayoutChg chg="add del mod replId">
          <pc:chgData name="karan vishwakarma" userId="0509906927434cf6" providerId="Windows Live" clId="Web-{336F7049-7EBF-446F-9688-B69CBD39A808}" dt="2021-02-14T18:00:58.118" v="510"/>
          <pc:sldLayoutMkLst>
            <pc:docMk/>
            <pc:sldMasterMk cId="1731077793" sldId="2147483738"/>
            <pc:sldLayoutMk cId="3091936857" sldId="2147483741"/>
          </pc:sldLayoutMkLst>
        </pc:sldLayoutChg>
        <pc:sldLayoutChg chg="add del mod replId">
          <pc:chgData name="karan vishwakarma" userId="0509906927434cf6" providerId="Windows Live" clId="Web-{336F7049-7EBF-446F-9688-B69CBD39A808}" dt="2021-02-14T18:00:58.118" v="510"/>
          <pc:sldLayoutMkLst>
            <pc:docMk/>
            <pc:sldMasterMk cId="1731077793" sldId="2147483738"/>
            <pc:sldLayoutMk cId="1410029847" sldId="2147483742"/>
          </pc:sldLayoutMkLst>
        </pc:sldLayoutChg>
        <pc:sldLayoutChg chg="add del mod replId">
          <pc:chgData name="karan vishwakarma" userId="0509906927434cf6" providerId="Windows Live" clId="Web-{336F7049-7EBF-446F-9688-B69CBD39A808}" dt="2021-02-14T18:00:58.118" v="510"/>
          <pc:sldLayoutMkLst>
            <pc:docMk/>
            <pc:sldMasterMk cId="1731077793" sldId="2147483738"/>
            <pc:sldLayoutMk cId="3948050106" sldId="2147483743"/>
          </pc:sldLayoutMkLst>
        </pc:sldLayoutChg>
        <pc:sldLayoutChg chg="add del mod replId">
          <pc:chgData name="karan vishwakarma" userId="0509906927434cf6" providerId="Windows Live" clId="Web-{336F7049-7EBF-446F-9688-B69CBD39A808}" dt="2021-02-14T18:00:58.118" v="510"/>
          <pc:sldLayoutMkLst>
            <pc:docMk/>
            <pc:sldMasterMk cId="1731077793" sldId="2147483738"/>
            <pc:sldLayoutMk cId="1172243066" sldId="2147483744"/>
          </pc:sldLayoutMkLst>
        </pc:sldLayoutChg>
        <pc:sldLayoutChg chg="add del mod replId">
          <pc:chgData name="karan vishwakarma" userId="0509906927434cf6" providerId="Windows Live" clId="Web-{336F7049-7EBF-446F-9688-B69CBD39A808}" dt="2021-02-14T18:00:58.118" v="510"/>
          <pc:sldLayoutMkLst>
            <pc:docMk/>
            <pc:sldMasterMk cId="1731077793" sldId="2147483738"/>
            <pc:sldLayoutMk cId="1747383128" sldId="2147483745"/>
          </pc:sldLayoutMkLst>
        </pc:sldLayoutChg>
        <pc:sldLayoutChg chg="add del mod replId">
          <pc:chgData name="karan vishwakarma" userId="0509906927434cf6" providerId="Windows Live" clId="Web-{336F7049-7EBF-446F-9688-B69CBD39A808}" dt="2021-02-14T18:00:58.118" v="510"/>
          <pc:sldLayoutMkLst>
            <pc:docMk/>
            <pc:sldMasterMk cId="1731077793" sldId="2147483738"/>
            <pc:sldLayoutMk cId="3711139795" sldId="2147483746"/>
          </pc:sldLayoutMkLst>
        </pc:sldLayoutChg>
        <pc:sldLayoutChg chg="add del mod replId">
          <pc:chgData name="karan vishwakarma" userId="0509906927434cf6" providerId="Windows Live" clId="Web-{336F7049-7EBF-446F-9688-B69CBD39A808}" dt="2021-02-14T18:00:58.118" v="510"/>
          <pc:sldLayoutMkLst>
            <pc:docMk/>
            <pc:sldMasterMk cId="1731077793" sldId="2147483738"/>
            <pc:sldLayoutMk cId="3034421796" sldId="2147483747"/>
          </pc:sldLayoutMkLst>
        </pc:sldLayoutChg>
        <pc:sldLayoutChg chg="add del mod replId">
          <pc:chgData name="karan vishwakarma" userId="0509906927434cf6" providerId="Windows Live" clId="Web-{336F7049-7EBF-446F-9688-B69CBD39A808}" dt="2021-02-14T18:00:58.118" v="510"/>
          <pc:sldLayoutMkLst>
            <pc:docMk/>
            <pc:sldMasterMk cId="1731077793" sldId="2147483738"/>
            <pc:sldLayoutMk cId="1270323117" sldId="2147483748"/>
          </pc:sldLayoutMkLst>
        </pc:sldLayoutChg>
        <pc:sldLayoutChg chg="add del mod replId">
          <pc:chgData name="karan vishwakarma" userId="0509906927434cf6" providerId="Windows Live" clId="Web-{336F7049-7EBF-446F-9688-B69CBD39A808}" dt="2021-02-14T18:00:58.118" v="510"/>
          <pc:sldLayoutMkLst>
            <pc:docMk/>
            <pc:sldMasterMk cId="1731077793" sldId="2147483738"/>
            <pc:sldLayoutMk cId="1631963148" sldId="2147483749"/>
          </pc:sldLayoutMkLst>
        </pc:sldLayoutChg>
        <pc:sldLayoutChg chg="add del mod replId">
          <pc:chgData name="karan vishwakarma" userId="0509906927434cf6" providerId="Windows Live" clId="Web-{336F7049-7EBF-446F-9688-B69CBD39A808}" dt="2021-02-14T18:00:58.118" v="510"/>
          <pc:sldLayoutMkLst>
            <pc:docMk/>
            <pc:sldMasterMk cId="1731077793" sldId="2147483738"/>
            <pc:sldLayoutMk cId="3112270124" sldId="2147483750"/>
          </pc:sldLayoutMkLst>
        </pc:sldLayoutChg>
        <pc:sldLayoutChg chg="add del mod replId">
          <pc:chgData name="karan vishwakarma" userId="0509906927434cf6" providerId="Windows Live" clId="Web-{336F7049-7EBF-446F-9688-B69CBD39A808}" dt="2021-02-14T18:00:58.118" v="510"/>
          <pc:sldLayoutMkLst>
            <pc:docMk/>
            <pc:sldMasterMk cId="1731077793" sldId="2147483738"/>
            <pc:sldLayoutMk cId="2949904589" sldId="2147483751"/>
          </pc:sldLayoutMkLst>
        </pc:sldLayoutChg>
        <pc:sldLayoutChg chg="add del mod replId">
          <pc:chgData name="karan vishwakarma" userId="0509906927434cf6" providerId="Windows Live" clId="Web-{336F7049-7EBF-446F-9688-B69CBD39A808}" dt="2021-02-14T18:00:58.118" v="510"/>
          <pc:sldLayoutMkLst>
            <pc:docMk/>
            <pc:sldMasterMk cId="1731077793" sldId="2147483738"/>
            <pc:sldLayoutMk cId="1344382726" sldId="2147483752"/>
          </pc:sldLayoutMkLst>
        </pc:sldLayoutChg>
        <pc:sldLayoutChg chg="add del mod replId">
          <pc:chgData name="karan vishwakarma" userId="0509906927434cf6" providerId="Windows Live" clId="Web-{336F7049-7EBF-446F-9688-B69CBD39A808}" dt="2021-02-14T18:00:58.118" v="510"/>
          <pc:sldLayoutMkLst>
            <pc:docMk/>
            <pc:sldMasterMk cId="1731077793" sldId="2147483738"/>
            <pc:sldLayoutMk cId="3565521391" sldId="2147483753"/>
          </pc:sldLayoutMkLst>
        </pc:sldLayoutChg>
        <pc:sldLayoutChg chg="add del mod replId">
          <pc:chgData name="karan vishwakarma" userId="0509906927434cf6" providerId="Windows Live" clId="Web-{336F7049-7EBF-446F-9688-B69CBD39A808}" dt="2021-02-14T18:00:58.118" v="510"/>
          <pc:sldLayoutMkLst>
            <pc:docMk/>
            <pc:sldMasterMk cId="1731077793" sldId="2147483738"/>
            <pc:sldLayoutMk cId="1375967596" sldId="2147483754"/>
          </pc:sldLayoutMkLst>
        </pc:sldLayoutChg>
        <pc:sldLayoutChg chg="add del mod replId">
          <pc:chgData name="karan vishwakarma" userId="0509906927434cf6" providerId="Windows Live" clId="Web-{336F7049-7EBF-446F-9688-B69CBD39A808}" dt="2021-02-14T18:00:58.118" v="510"/>
          <pc:sldLayoutMkLst>
            <pc:docMk/>
            <pc:sldMasterMk cId="1731077793" sldId="2147483738"/>
            <pc:sldLayoutMk cId="163416303" sldId="2147483755"/>
          </pc:sldLayoutMkLst>
        </pc:sldLayoutChg>
      </pc:sldMasterChg>
      <pc:sldMasterChg chg="add addSldLayout modSldLayout">
        <pc:chgData name="karan vishwakarma" userId="0509906927434cf6" providerId="Windows Live" clId="Web-{336F7049-7EBF-446F-9688-B69CBD39A808}" dt="2021-02-14T18:00:58.118" v="510"/>
        <pc:sldMasterMkLst>
          <pc:docMk/>
          <pc:sldMasterMk cId="1263814725" sldId="2147483756"/>
        </pc:sldMasterMkLst>
        <pc:sldLayoutChg chg="add mod replId">
          <pc:chgData name="karan vishwakarma" userId="0509906927434cf6" providerId="Windows Live" clId="Web-{336F7049-7EBF-446F-9688-B69CBD39A808}" dt="2021-02-14T18:00:58.118" v="510"/>
          <pc:sldLayoutMkLst>
            <pc:docMk/>
            <pc:sldMasterMk cId="1263814725" sldId="2147483756"/>
            <pc:sldLayoutMk cId="3839777479" sldId="2147483757"/>
          </pc:sldLayoutMkLst>
        </pc:sldLayoutChg>
        <pc:sldLayoutChg chg="add mod replId">
          <pc:chgData name="karan vishwakarma" userId="0509906927434cf6" providerId="Windows Live" clId="Web-{336F7049-7EBF-446F-9688-B69CBD39A808}" dt="2021-02-14T18:00:58.118" v="510"/>
          <pc:sldLayoutMkLst>
            <pc:docMk/>
            <pc:sldMasterMk cId="1263814725" sldId="2147483756"/>
            <pc:sldLayoutMk cId="829764843" sldId="2147483758"/>
          </pc:sldLayoutMkLst>
        </pc:sldLayoutChg>
        <pc:sldLayoutChg chg="add mod replId">
          <pc:chgData name="karan vishwakarma" userId="0509906927434cf6" providerId="Windows Live" clId="Web-{336F7049-7EBF-446F-9688-B69CBD39A808}" dt="2021-02-14T18:00:58.118" v="510"/>
          <pc:sldLayoutMkLst>
            <pc:docMk/>
            <pc:sldMasterMk cId="1263814725" sldId="2147483756"/>
            <pc:sldLayoutMk cId="1378328554" sldId="2147483759"/>
          </pc:sldLayoutMkLst>
        </pc:sldLayoutChg>
        <pc:sldLayoutChg chg="add mod replId">
          <pc:chgData name="karan vishwakarma" userId="0509906927434cf6" providerId="Windows Live" clId="Web-{336F7049-7EBF-446F-9688-B69CBD39A808}" dt="2021-02-14T18:00:58.118" v="510"/>
          <pc:sldLayoutMkLst>
            <pc:docMk/>
            <pc:sldMasterMk cId="1263814725" sldId="2147483756"/>
            <pc:sldLayoutMk cId="992033014" sldId="2147483760"/>
          </pc:sldLayoutMkLst>
        </pc:sldLayoutChg>
        <pc:sldLayoutChg chg="add mod replId">
          <pc:chgData name="karan vishwakarma" userId="0509906927434cf6" providerId="Windows Live" clId="Web-{336F7049-7EBF-446F-9688-B69CBD39A808}" dt="2021-02-14T18:00:58.118" v="510"/>
          <pc:sldLayoutMkLst>
            <pc:docMk/>
            <pc:sldMasterMk cId="1263814725" sldId="2147483756"/>
            <pc:sldLayoutMk cId="2239667812" sldId="2147483761"/>
          </pc:sldLayoutMkLst>
        </pc:sldLayoutChg>
        <pc:sldLayoutChg chg="add mod replId">
          <pc:chgData name="karan vishwakarma" userId="0509906927434cf6" providerId="Windows Live" clId="Web-{336F7049-7EBF-446F-9688-B69CBD39A808}" dt="2021-02-14T18:00:58.118" v="510"/>
          <pc:sldLayoutMkLst>
            <pc:docMk/>
            <pc:sldMasterMk cId="1263814725" sldId="2147483756"/>
            <pc:sldLayoutMk cId="3098860227" sldId="2147483762"/>
          </pc:sldLayoutMkLst>
        </pc:sldLayoutChg>
        <pc:sldLayoutChg chg="add mod replId">
          <pc:chgData name="karan vishwakarma" userId="0509906927434cf6" providerId="Windows Live" clId="Web-{336F7049-7EBF-446F-9688-B69CBD39A808}" dt="2021-02-14T18:00:58.118" v="510"/>
          <pc:sldLayoutMkLst>
            <pc:docMk/>
            <pc:sldMasterMk cId="1263814725" sldId="2147483756"/>
            <pc:sldLayoutMk cId="1930309845" sldId="2147483763"/>
          </pc:sldLayoutMkLst>
        </pc:sldLayoutChg>
        <pc:sldLayoutChg chg="add mod replId">
          <pc:chgData name="karan vishwakarma" userId="0509906927434cf6" providerId="Windows Live" clId="Web-{336F7049-7EBF-446F-9688-B69CBD39A808}" dt="2021-02-14T18:00:58.118" v="510"/>
          <pc:sldLayoutMkLst>
            <pc:docMk/>
            <pc:sldMasterMk cId="1263814725" sldId="2147483756"/>
            <pc:sldLayoutMk cId="2469737644" sldId="2147483764"/>
          </pc:sldLayoutMkLst>
        </pc:sldLayoutChg>
        <pc:sldLayoutChg chg="add mod replId">
          <pc:chgData name="karan vishwakarma" userId="0509906927434cf6" providerId="Windows Live" clId="Web-{336F7049-7EBF-446F-9688-B69CBD39A808}" dt="2021-02-14T18:00:58.118" v="510"/>
          <pc:sldLayoutMkLst>
            <pc:docMk/>
            <pc:sldMasterMk cId="1263814725" sldId="2147483756"/>
            <pc:sldLayoutMk cId="3758704929" sldId="2147483765"/>
          </pc:sldLayoutMkLst>
        </pc:sldLayoutChg>
        <pc:sldLayoutChg chg="add mod replId">
          <pc:chgData name="karan vishwakarma" userId="0509906927434cf6" providerId="Windows Live" clId="Web-{336F7049-7EBF-446F-9688-B69CBD39A808}" dt="2021-02-14T18:00:58.118" v="510"/>
          <pc:sldLayoutMkLst>
            <pc:docMk/>
            <pc:sldMasterMk cId="1263814725" sldId="2147483756"/>
            <pc:sldLayoutMk cId="717734544" sldId="2147483766"/>
          </pc:sldLayoutMkLst>
        </pc:sldLayoutChg>
        <pc:sldLayoutChg chg="add mod replId">
          <pc:chgData name="karan vishwakarma" userId="0509906927434cf6" providerId="Windows Live" clId="Web-{336F7049-7EBF-446F-9688-B69CBD39A808}" dt="2021-02-14T18:00:58.118" v="510"/>
          <pc:sldLayoutMkLst>
            <pc:docMk/>
            <pc:sldMasterMk cId="1263814725" sldId="2147483756"/>
            <pc:sldLayoutMk cId="1424855943" sldId="2147483767"/>
          </pc:sldLayoutMkLst>
        </pc:sldLayoutChg>
      </pc:sldMasterChg>
    </pc:docChg>
  </pc:docChgLst>
  <pc:docChgLst>
    <pc:chgData name="karan vishwakarma" userId="0509906927434cf6" providerId="Windows Live" clId="Web-{09A83A36-20B6-4299-8DB6-F191DE71D898}"/>
    <pc:docChg chg="modSld">
      <pc:chgData name="karan vishwakarma" userId="0509906927434cf6" providerId="Windows Live" clId="Web-{09A83A36-20B6-4299-8DB6-F191DE71D898}" dt="2021-02-15T04:53:32.967" v="1" actId="1076"/>
      <pc:docMkLst>
        <pc:docMk/>
      </pc:docMkLst>
      <pc:sldChg chg="delSp modSp">
        <pc:chgData name="karan vishwakarma" userId="0509906927434cf6" providerId="Windows Live" clId="Web-{09A83A36-20B6-4299-8DB6-F191DE71D898}" dt="2021-02-15T04:53:32.967" v="1" actId="1076"/>
        <pc:sldMkLst>
          <pc:docMk/>
          <pc:sldMk cId="1799120912" sldId="273"/>
        </pc:sldMkLst>
        <pc:spChg chg="mod">
          <ac:chgData name="karan vishwakarma" userId="0509906927434cf6" providerId="Windows Live" clId="Web-{09A83A36-20B6-4299-8DB6-F191DE71D898}" dt="2021-02-15T04:53:32.967" v="1" actId="1076"/>
          <ac:spMkLst>
            <pc:docMk/>
            <pc:sldMk cId="1799120912" sldId="273"/>
            <ac:spMk id="2" creationId="{A5C93519-6B29-1346-9FCB-0835B80531A4}"/>
          </ac:spMkLst>
        </pc:spChg>
        <pc:spChg chg="del">
          <ac:chgData name="karan vishwakarma" userId="0509906927434cf6" providerId="Windows Live" clId="Web-{09A83A36-20B6-4299-8DB6-F191DE71D898}" dt="2021-02-15T04:53:28.264" v="0"/>
          <ac:spMkLst>
            <pc:docMk/>
            <pc:sldMk cId="1799120912" sldId="273"/>
            <ac:spMk id="3" creationId="{D698B4E1-5F4F-8E4F-97D2-0176CBCC4A51}"/>
          </ac:spMkLst>
        </pc:spChg>
      </pc:sldChg>
    </pc:docChg>
  </pc:docChgLst>
  <pc:docChgLst>
    <pc:chgData name="Guest User" providerId="Windows Live" clId="Web-{40B0BBEC-65BD-44F8-AC4D-C50D805A1410}"/>
    <pc:docChg chg="modSld">
      <pc:chgData name="Guest User" userId="" providerId="Windows Live" clId="Web-{40B0BBEC-65BD-44F8-AC4D-C50D805A1410}" dt="2021-02-14T21:40:32.142" v="1" actId="20577"/>
      <pc:docMkLst>
        <pc:docMk/>
      </pc:docMkLst>
      <pc:sldChg chg="modSp">
        <pc:chgData name="Guest User" userId="" providerId="Windows Live" clId="Web-{40B0BBEC-65BD-44F8-AC4D-C50D805A1410}" dt="2021-02-14T21:40:32.142" v="1" actId="20577"/>
        <pc:sldMkLst>
          <pc:docMk/>
          <pc:sldMk cId="4247732823" sldId="275"/>
        </pc:sldMkLst>
        <pc:spChg chg="mod">
          <ac:chgData name="Guest User" userId="" providerId="Windows Live" clId="Web-{40B0BBEC-65BD-44F8-AC4D-C50D805A1410}" dt="2021-02-14T21:40:32.142" v="1" actId="20577"/>
          <ac:spMkLst>
            <pc:docMk/>
            <pc:sldMk cId="4247732823" sldId="275"/>
            <ac:spMk id="3" creationId="{45899B33-B91F-453E-8802-C80BD8824F26}"/>
          </ac:spMkLst>
        </pc:spChg>
      </pc:sldChg>
    </pc:docChg>
  </pc:docChgLst>
  <pc:docChgLst>
    <pc:chgData name="Maseeh Khan" userId="af1644776add5baa" providerId="Windows Live" clId="Web-{7575AC73-1414-4BC8-87BF-84CF9430D4B3}"/>
    <pc:docChg chg="sldOrd">
      <pc:chgData name="Maseeh Khan" userId="af1644776add5baa" providerId="Windows Live" clId="Web-{7575AC73-1414-4BC8-87BF-84CF9430D4B3}" dt="2021-02-14T23:14:32.807" v="0"/>
      <pc:docMkLst>
        <pc:docMk/>
      </pc:docMkLst>
      <pc:sldChg chg="ord">
        <pc:chgData name="Maseeh Khan" userId="af1644776add5baa" providerId="Windows Live" clId="Web-{7575AC73-1414-4BC8-87BF-84CF9430D4B3}" dt="2021-02-14T23:14:32.807" v="0"/>
        <pc:sldMkLst>
          <pc:docMk/>
          <pc:sldMk cId="2304021731" sldId="279"/>
        </pc:sldMkLst>
      </pc:sldChg>
    </pc:docChg>
  </pc:docChgLst>
  <pc:docChgLst>
    <pc:chgData name="karan vishwakarma" userId="0509906927434cf6" providerId="Windows Live" clId="Web-{0FC91744-8B91-407F-913B-5AE686DA75CA}"/>
    <pc:docChg chg="modSld">
      <pc:chgData name="karan vishwakarma" userId="0509906927434cf6" providerId="Windows Live" clId="Web-{0FC91744-8B91-407F-913B-5AE686DA75CA}" dt="2021-02-15T04:19:48.610" v="143" actId="20577"/>
      <pc:docMkLst>
        <pc:docMk/>
      </pc:docMkLst>
      <pc:sldChg chg="modSp">
        <pc:chgData name="karan vishwakarma" userId="0509906927434cf6" providerId="Windows Live" clId="Web-{0FC91744-8B91-407F-913B-5AE686DA75CA}" dt="2021-02-15T03:29:15.761" v="0" actId="1076"/>
        <pc:sldMkLst>
          <pc:docMk/>
          <pc:sldMk cId="1546580382" sldId="257"/>
        </pc:sldMkLst>
        <pc:spChg chg="mod">
          <ac:chgData name="karan vishwakarma" userId="0509906927434cf6" providerId="Windows Live" clId="Web-{0FC91744-8B91-407F-913B-5AE686DA75CA}" dt="2021-02-15T03:29:15.761" v="0" actId="1076"/>
          <ac:spMkLst>
            <pc:docMk/>
            <pc:sldMk cId="1546580382" sldId="257"/>
            <ac:spMk id="2" creationId="{A5C93519-6B29-1346-9FCB-0835B80531A4}"/>
          </ac:spMkLst>
        </pc:spChg>
      </pc:sldChg>
      <pc:sldChg chg="modSp">
        <pc:chgData name="karan vishwakarma" userId="0509906927434cf6" providerId="Windows Live" clId="Web-{0FC91744-8B91-407F-913B-5AE686DA75CA}" dt="2021-02-15T04:19:48.610" v="143" actId="20577"/>
        <pc:sldMkLst>
          <pc:docMk/>
          <pc:sldMk cId="844128968" sldId="266"/>
        </pc:sldMkLst>
        <pc:spChg chg="mod">
          <ac:chgData name="karan vishwakarma" userId="0509906927434cf6" providerId="Windows Live" clId="Web-{0FC91744-8B91-407F-913B-5AE686DA75CA}" dt="2021-02-15T04:19:48.610" v="143" actId="20577"/>
          <ac:spMkLst>
            <pc:docMk/>
            <pc:sldMk cId="844128968" sldId="266"/>
            <ac:spMk id="2" creationId="{5F3F6C66-D6D7-4A72-9928-967AEA400766}"/>
          </ac:spMkLst>
        </pc:spChg>
      </pc:sldChg>
      <pc:sldChg chg="modSp">
        <pc:chgData name="karan vishwakarma" userId="0509906927434cf6" providerId="Windows Live" clId="Web-{0FC91744-8B91-407F-913B-5AE686DA75CA}" dt="2021-02-15T03:37:01.402" v="138" actId="20577"/>
        <pc:sldMkLst>
          <pc:docMk/>
          <pc:sldMk cId="3023127779" sldId="276"/>
        </pc:sldMkLst>
        <pc:graphicFrameChg chg="mod modGraphic">
          <ac:chgData name="karan vishwakarma" userId="0509906927434cf6" providerId="Windows Live" clId="Web-{0FC91744-8B91-407F-913B-5AE686DA75CA}" dt="2021-02-15T03:37:01.402" v="138" actId="20577"/>
          <ac:graphicFrameMkLst>
            <pc:docMk/>
            <pc:sldMk cId="3023127779" sldId="276"/>
            <ac:graphicFrameMk id="5" creationId="{26733B93-81ED-4001-955B-8FE3BCDE5F48}"/>
          </ac:graphicFrameMkLst>
        </pc:graphicFrameChg>
      </pc:sldChg>
      <pc:sldChg chg="modSp">
        <pc:chgData name="karan vishwakarma" userId="0509906927434cf6" providerId="Windows Live" clId="Web-{0FC91744-8B91-407F-913B-5AE686DA75CA}" dt="2021-02-15T03:30:09.589" v="78" actId="20577"/>
        <pc:sldMkLst>
          <pc:docMk/>
          <pc:sldMk cId="2049754924" sldId="280"/>
        </pc:sldMkLst>
        <pc:spChg chg="mod">
          <ac:chgData name="karan vishwakarma" userId="0509906927434cf6" providerId="Windows Live" clId="Web-{0FC91744-8B91-407F-913B-5AE686DA75CA}" dt="2021-02-15T03:29:35.167" v="9" actId="20577"/>
          <ac:spMkLst>
            <pc:docMk/>
            <pc:sldMk cId="2049754924" sldId="280"/>
            <ac:spMk id="2" creationId="{D1A6A5F1-3AA0-421A-8089-74F7B6E6C62A}"/>
          </ac:spMkLst>
        </pc:spChg>
        <pc:spChg chg="mod">
          <ac:chgData name="karan vishwakarma" userId="0509906927434cf6" providerId="Windows Live" clId="Web-{0FC91744-8B91-407F-913B-5AE686DA75CA}" dt="2021-02-15T03:30:09.589" v="78" actId="20577"/>
          <ac:spMkLst>
            <pc:docMk/>
            <pc:sldMk cId="2049754924" sldId="280"/>
            <ac:spMk id="3" creationId="{E338A7FB-1B37-42B4-85D6-1D69137FA5A1}"/>
          </ac:spMkLst>
        </pc:spChg>
      </pc:sldChg>
    </pc:docChg>
  </pc:docChgLst>
  <pc:docChgLst>
    <pc:chgData name="Ayaan Siddiqui" userId="2b63b872b393944e" providerId="Windows Live" clId="Web-{76B45EBF-F4C2-4EF3-AFA9-471495533D25}"/>
    <pc:docChg chg="modSld">
      <pc:chgData name="Ayaan Siddiqui" userId="2b63b872b393944e" providerId="Windows Live" clId="Web-{76B45EBF-F4C2-4EF3-AFA9-471495533D25}" dt="2021-02-14T22:59:41.578" v="571" actId="20577"/>
      <pc:docMkLst>
        <pc:docMk/>
      </pc:docMkLst>
      <pc:sldChg chg="modSp">
        <pc:chgData name="Ayaan Siddiqui" userId="2b63b872b393944e" providerId="Windows Live" clId="Web-{76B45EBF-F4C2-4EF3-AFA9-471495533D25}" dt="2021-02-14T22:54:25.517" v="510" actId="20577"/>
        <pc:sldMkLst>
          <pc:docMk/>
          <pc:sldMk cId="2761914570" sldId="274"/>
        </pc:sldMkLst>
        <pc:spChg chg="mod">
          <ac:chgData name="Ayaan Siddiqui" userId="2b63b872b393944e" providerId="Windows Live" clId="Web-{76B45EBF-F4C2-4EF3-AFA9-471495533D25}" dt="2021-02-14T22:52:28.423" v="400" actId="1076"/>
          <ac:spMkLst>
            <pc:docMk/>
            <pc:sldMk cId="2761914570" sldId="274"/>
            <ac:spMk id="2" creationId="{AA7DB9DA-DB0C-4515-B2E0-26D6165C0A71}"/>
          </ac:spMkLst>
        </pc:spChg>
        <pc:spChg chg="mod">
          <ac:chgData name="Ayaan Siddiqui" userId="2b63b872b393944e" providerId="Windows Live" clId="Web-{76B45EBF-F4C2-4EF3-AFA9-471495533D25}" dt="2021-02-14T22:54:25.517" v="510" actId="20577"/>
          <ac:spMkLst>
            <pc:docMk/>
            <pc:sldMk cId="2761914570" sldId="274"/>
            <ac:spMk id="4" creationId="{77B9D0F3-60D8-439E-9250-4A3D4CAB6E91}"/>
          </ac:spMkLst>
        </pc:spChg>
      </pc:sldChg>
      <pc:sldChg chg="modSp">
        <pc:chgData name="Ayaan Siddiqui" userId="2b63b872b393944e" providerId="Windows Live" clId="Web-{76B45EBF-F4C2-4EF3-AFA9-471495533D25}" dt="2021-02-14T22:55:45.516" v="513" actId="20577"/>
        <pc:sldMkLst>
          <pc:docMk/>
          <pc:sldMk cId="3789248232" sldId="278"/>
        </pc:sldMkLst>
        <pc:spChg chg="mod">
          <ac:chgData name="Ayaan Siddiqui" userId="2b63b872b393944e" providerId="Windows Live" clId="Web-{76B45EBF-F4C2-4EF3-AFA9-471495533D25}" dt="2021-02-14T22:55:45.516" v="513" actId="20577"/>
          <ac:spMkLst>
            <pc:docMk/>
            <pc:sldMk cId="3789248232" sldId="278"/>
            <ac:spMk id="6" creationId="{1F637529-8164-4CD1-B876-03C9E88D10D8}"/>
          </ac:spMkLst>
        </pc:spChg>
      </pc:sldChg>
      <pc:sldChg chg="modSp">
        <pc:chgData name="Ayaan Siddiqui" userId="2b63b872b393944e" providerId="Windows Live" clId="Web-{76B45EBF-F4C2-4EF3-AFA9-471495533D25}" dt="2021-02-14T22:59:41.578" v="571" actId="20577"/>
        <pc:sldMkLst>
          <pc:docMk/>
          <pc:sldMk cId="2049754924" sldId="280"/>
        </pc:sldMkLst>
        <pc:spChg chg="mod">
          <ac:chgData name="Ayaan Siddiqui" userId="2b63b872b393944e" providerId="Windows Live" clId="Web-{76B45EBF-F4C2-4EF3-AFA9-471495533D25}" dt="2021-02-14T22:59:41.578" v="571" actId="20577"/>
          <ac:spMkLst>
            <pc:docMk/>
            <pc:sldMk cId="2049754924" sldId="280"/>
            <ac:spMk id="3" creationId="{E338A7FB-1B37-42B4-85D6-1D69137FA5A1}"/>
          </ac:spMkLst>
        </pc:spChg>
      </pc:sldChg>
    </pc:docChg>
  </pc:docChgLst>
  <pc:docChgLst>
    <pc:chgData name="karan vishwakarma" userId="0509906927434cf6" providerId="Windows Live" clId="Web-{BDB13342-A3D0-4C0D-8E74-4EC981727D8C}"/>
    <pc:docChg chg="addSld delSld modSld">
      <pc:chgData name="karan vishwakarma" userId="0509906927434cf6" providerId="Windows Live" clId="Web-{BDB13342-A3D0-4C0D-8E74-4EC981727D8C}" dt="2021-02-14T22:59:10.151" v="364" actId="1076"/>
      <pc:docMkLst>
        <pc:docMk/>
      </pc:docMkLst>
      <pc:sldChg chg="del">
        <pc:chgData name="karan vishwakarma" userId="0509906927434cf6" providerId="Windows Live" clId="Web-{BDB13342-A3D0-4C0D-8E74-4EC981727D8C}" dt="2021-02-14T22:28:57.731" v="174"/>
        <pc:sldMkLst>
          <pc:docMk/>
          <pc:sldMk cId="844128968" sldId="266"/>
        </pc:sldMkLst>
      </pc:sldChg>
      <pc:sldChg chg="addSp delSp modSp">
        <pc:chgData name="karan vishwakarma" userId="0509906927434cf6" providerId="Windows Live" clId="Web-{BDB13342-A3D0-4C0D-8E74-4EC981727D8C}" dt="2021-02-14T22:43:51.066" v="178"/>
        <pc:sldMkLst>
          <pc:docMk/>
          <pc:sldMk cId="3023127779" sldId="276"/>
        </pc:sldMkLst>
        <pc:spChg chg="add del mod">
          <ac:chgData name="karan vishwakarma" userId="0509906927434cf6" providerId="Windows Live" clId="Web-{BDB13342-A3D0-4C0D-8E74-4EC981727D8C}" dt="2021-02-14T22:43:51.066" v="178"/>
          <ac:spMkLst>
            <pc:docMk/>
            <pc:sldMk cId="3023127779" sldId="276"/>
            <ac:spMk id="3" creationId="{07A3B8C0-FD53-4D65-BE46-6CEEC4267FA3}"/>
          </ac:spMkLst>
        </pc:spChg>
        <pc:graphicFrameChg chg="modGraphic">
          <ac:chgData name="karan vishwakarma" userId="0509906927434cf6" providerId="Windows Live" clId="Web-{BDB13342-A3D0-4C0D-8E74-4EC981727D8C}" dt="2021-02-14T22:21:14.860" v="173" actId="20577"/>
          <ac:graphicFrameMkLst>
            <pc:docMk/>
            <pc:sldMk cId="3023127779" sldId="276"/>
            <ac:graphicFrameMk id="5" creationId="{26733B93-81ED-4001-955B-8FE3BCDE5F48}"/>
          </ac:graphicFrameMkLst>
        </pc:graphicFrameChg>
        <pc:graphicFrameChg chg="add del mod ord modGraphic">
          <ac:chgData name="karan vishwakarma" userId="0509906927434cf6" providerId="Windows Live" clId="Web-{BDB13342-A3D0-4C0D-8E74-4EC981727D8C}" dt="2021-02-14T22:43:31.566" v="176"/>
          <ac:graphicFrameMkLst>
            <pc:docMk/>
            <pc:sldMk cId="3023127779" sldId="276"/>
            <ac:graphicFrameMk id="2584" creationId="{855FC0AA-F842-4430-AC31-3477E969913A}"/>
          </ac:graphicFrameMkLst>
        </pc:graphicFrameChg>
      </pc:sldChg>
      <pc:sldChg chg="addSp delSp modSp new">
        <pc:chgData name="karan vishwakarma" userId="0509906927434cf6" providerId="Windows Live" clId="Web-{BDB13342-A3D0-4C0D-8E74-4EC981727D8C}" dt="2021-02-14T22:52:19.717" v="215" actId="1076"/>
        <pc:sldMkLst>
          <pc:docMk/>
          <pc:sldMk cId="2304021731" sldId="279"/>
        </pc:sldMkLst>
        <pc:spChg chg="add">
          <ac:chgData name="karan vishwakarma" userId="0509906927434cf6" providerId="Windows Live" clId="Web-{BDB13342-A3D0-4C0D-8E74-4EC981727D8C}" dt="2021-02-14T22:51:20.577" v="193"/>
          <ac:spMkLst>
            <pc:docMk/>
            <pc:sldMk cId="2304021731" sldId="279"/>
            <ac:spMk id="4" creationId="{C36126F7-1E18-42A2-BB5A-097B4FB45B2D}"/>
          </ac:spMkLst>
        </pc:spChg>
        <pc:spChg chg="add mod">
          <ac:chgData name="karan vishwakarma" userId="0509906927434cf6" providerId="Windows Live" clId="Web-{BDB13342-A3D0-4C0D-8E74-4EC981727D8C}" dt="2021-02-14T22:52:19.717" v="215" actId="1076"/>
          <ac:spMkLst>
            <pc:docMk/>
            <pc:sldMk cId="2304021731" sldId="279"/>
            <ac:spMk id="5" creationId="{4AE916BA-6DD1-4C50-B1B0-BA93ADF5D04C}"/>
          </ac:spMkLst>
        </pc:spChg>
        <pc:picChg chg="add del mod">
          <ac:chgData name="karan vishwakarma" userId="0509906927434cf6" providerId="Windows Live" clId="Web-{BDB13342-A3D0-4C0D-8E74-4EC981727D8C}" dt="2021-02-14T22:47:06.798" v="186"/>
          <ac:picMkLst>
            <pc:docMk/>
            <pc:sldMk cId="2304021731" sldId="279"/>
            <ac:picMk id="2" creationId="{97744ADF-5A19-4BE8-B86C-13996943F446}"/>
          </ac:picMkLst>
        </pc:picChg>
        <pc:picChg chg="add mod">
          <ac:chgData name="karan vishwakarma" userId="0509906927434cf6" providerId="Windows Live" clId="Web-{BDB13342-A3D0-4C0D-8E74-4EC981727D8C}" dt="2021-02-14T22:51:14.359" v="192" actId="1076"/>
          <ac:picMkLst>
            <pc:docMk/>
            <pc:sldMk cId="2304021731" sldId="279"/>
            <ac:picMk id="3" creationId="{8A7A6A0E-C641-416E-91CC-6BE6ECC3567A}"/>
          </ac:picMkLst>
        </pc:picChg>
      </pc:sldChg>
      <pc:sldChg chg="addSp modSp new">
        <pc:chgData name="karan vishwakarma" userId="0509906927434cf6" providerId="Windows Live" clId="Web-{BDB13342-A3D0-4C0D-8E74-4EC981727D8C}" dt="2021-02-14T22:59:10.151" v="364" actId="1076"/>
        <pc:sldMkLst>
          <pc:docMk/>
          <pc:sldMk cId="2049754924" sldId="280"/>
        </pc:sldMkLst>
        <pc:spChg chg="add mod">
          <ac:chgData name="karan vishwakarma" userId="0509906927434cf6" providerId="Windows Live" clId="Web-{BDB13342-A3D0-4C0D-8E74-4EC981727D8C}" dt="2021-02-14T22:53:30.123" v="236" actId="20577"/>
          <ac:spMkLst>
            <pc:docMk/>
            <pc:sldMk cId="2049754924" sldId="280"/>
            <ac:spMk id="2" creationId="{D1A6A5F1-3AA0-421A-8089-74F7B6E6C62A}"/>
          </ac:spMkLst>
        </pc:spChg>
        <pc:spChg chg="add mod">
          <ac:chgData name="karan vishwakarma" userId="0509906927434cf6" providerId="Windows Live" clId="Web-{BDB13342-A3D0-4C0D-8E74-4EC981727D8C}" dt="2021-02-14T22:59:10.151" v="364" actId="1076"/>
          <ac:spMkLst>
            <pc:docMk/>
            <pc:sldMk cId="2049754924" sldId="280"/>
            <ac:spMk id="3" creationId="{E338A7FB-1B37-42B4-85D6-1D69137FA5A1}"/>
          </ac:spMkLst>
        </pc:spChg>
      </pc:sldChg>
    </pc:docChg>
  </pc:docChgLst>
  <pc:docChgLst>
    <pc:chgData name="Maseeh or Mir Khan" userId="af1644776add5baa" providerId="LiveId" clId="{BCEFEA95-FB8D-42FB-8C4A-DF9EE0B6CBA2}"/>
    <pc:docChg chg="modSld sldOrd">
      <pc:chgData name="Maseeh or Mir Khan" userId="af1644776add5baa" providerId="LiveId" clId="{BCEFEA95-FB8D-42FB-8C4A-DF9EE0B6CBA2}" dt="2021-02-14T23:10:43.249" v="157"/>
      <pc:docMkLst>
        <pc:docMk/>
      </pc:docMkLst>
      <pc:sldChg chg="modSp ord">
        <pc:chgData name="Maseeh or Mir Khan" userId="af1644776add5baa" providerId="LiveId" clId="{BCEFEA95-FB8D-42FB-8C4A-DF9EE0B6CBA2}" dt="2021-02-14T23:10:43.249" v="157"/>
        <pc:sldMkLst>
          <pc:docMk/>
          <pc:sldMk cId="844128968" sldId="266"/>
        </pc:sldMkLst>
        <pc:graphicFrameChg chg="mod">
          <ac:chgData name="Maseeh or Mir Khan" userId="af1644776add5baa" providerId="LiveId" clId="{BCEFEA95-FB8D-42FB-8C4A-DF9EE0B6CBA2}" dt="2021-02-14T22:57:48.107" v="155" actId="20577"/>
          <ac:graphicFrameMkLst>
            <pc:docMk/>
            <pc:sldMk cId="844128968" sldId="266"/>
            <ac:graphicFrameMk id="16" creationId="{331726FD-249E-4EF7-80AF-0F3F058533F5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41CDB9B8-E81E-41E7-AE89-8F6EDFC88D92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Franklin Gothic Book" panose="020B0503020102020204"/>
            </a:rPr>
            <a:t>Better virtual meetings.</a:t>
          </a: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4D7D34C7-9466-4514-BF51-7396C17436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Franklin Gothic Book" panose="020B0503020102020204"/>
            </a:rPr>
            <a:t>Expressive conversations.</a:t>
          </a:r>
          <a:endParaRPr lang="en-US"/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endParaRPr lang="en-US"/>
        </a:p>
      </dgm:t>
    </dgm:pt>
    <dgm:pt modelId="{8E185869-F0D4-43E2-B08A-2F3E83EE98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Franklin Gothic Book" panose="020B0503020102020204"/>
            </a:rPr>
            <a:t>Social distancing.</a:t>
          </a: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C54DDAD1-57E2-410C-AC1B-2D57D298F048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9980D35F-2118-4C83-9732-EF5CBBCA6FCA}" type="pres">
      <dgm:prSet presAssocID="{41CDB9B8-E81E-41E7-AE89-8F6EDFC88D92}" presName="compNode" presStyleCnt="0"/>
      <dgm:spPr/>
    </dgm:pt>
    <dgm:pt modelId="{DFE25A03-8A30-40B2-A251-4BE180558007}" type="pres">
      <dgm:prSet presAssocID="{41CDB9B8-E81E-41E7-AE89-8F6EDFC88D92}" presName="bgRect" presStyleLbl="bgShp" presStyleIdx="0" presStyleCnt="3"/>
      <dgm:spPr/>
    </dgm:pt>
    <dgm:pt modelId="{6B154ADC-7C71-49D8-B272-61A29620255E}" type="pres">
      <dgm:prSet presAssocID="{41CDB9B8-E81E-41E7-AE89-8F6EDFC88D9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C94C9083-F19A-454E-BE10-DDDCEFD0B4A0}" type="pres">
      <dgm:prSet presAssocID="{41CDB9B8-E81E-41E7-AE89-8F6EDFC88D92}" presName="spaceRect" presStyleCnt="0"/>
      <dgm:spPr/>
    </dgm:pt>
    <dgm:pt modelId="{8ABDDEF2-D3EE-48F5-810E-D8B8D64CB1D1}" type="pres">
      <dgm:prSet presAssocID="{41CDB9B8-E81E-41E7-AE89-8F6EDFC88D92}" presName="parTx" presStyleLbl="revTx" presStyleIdx="0" presStyleCnt="3">
        <dgm:presLayoutVars>
          <dgm:chMax val="0"/>
          <dgm:chPref val="0"/>
        </dgm:presLayoutVars>
      </dgm:prSet>
      <dgm:spPr/>
    </dgm:pt>
    <dgm:pt modelId="{F7E222F4-C766-4010-93A0-7F5C3ECC40EC}" type="pres">
      <dgm:prSet presAssocID="{BA791450-8D1E-4A6F-B71D-2984D9E245C4}" presName="sibTrans" presStyleCnt="0"/>
      <dgm:spPr/>
    </dgm:pt>
    <dgm:pt modelId="{87D36025-EDF2-4358-A23A-5EE20443630A}" type="pres">
      <dgm:prSet presAssocID="{4D7D34C7-9466-4514-BF51-7396C17436B5}" presName="compNode" presStyleCnt="0"/>
      <dgm:spPr/>
    </dgm:pt>
    <dgm:pt modelId="{E7329DE9-6CBC-4222-BA02-41C8593CFC1E}" type="pres">
      <dgm:prSet presAssocID="{4D7D34C7-9466-4514-BF51-7396C17436B5}" presName="bgRect" presStyleLbl="bgShp" presStyleIdx="1" presStyleCnt="3"/>
      <dgm:spPr/>
    </dgm:pt>
    <dgm:pt modelId="{1E7A56FE-768E-48F9-ABA8-AAF197C8B2AB}" type="pres">
      <dgm:prSet presAssocID="{4D7D34C7-9466-4514-BF51-7396C17436B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A63FC64D-8217-4E60-AC79-C557D2F90AF3}" type="pres">
      <dgm:prSet presAssocID="{4D7D34C7-9466-4514-BF51-7396C17436B5}" presName="spaceRect" presStyleCnt="0"/>
      <dgm:spPr/>
    </dgm:pt>
    <dgm:pt modelId="{24D6C1C7-45DC-4D9D-8D3C-EF806EEEC836}" type="pres">
      <dgm:prSet presAssocID="{4D7D34C7-9466-4514-BF51-7396C17436B5}" presName="parTx" presStyleLbl="revTx" presStyleIdx="1" presStyleCnt="3">
        <dgm:presLayoutVars>
          <dgm:chMax val="0"/>
          <dgm:chPref val="0"/>
        </dgm:presLayoutVars>
      </dgm:prSet>
      <dgm:spPr/>
    </dgm:pt>
    <dgm:pt modelId="{950A0348-0898-470C-8DF1-782CE8070D06}" type="pres">
      <dgm:prSet presAssocID="{483498F9-A0C2-4668-85AB-D8E6E254F73B}" presName="sibTrans" presStyleCnt="0"/>
      <dgm:spPr/>
    </dgm:pt>
    <dgm:pt modelId="{02DBEA77-C4FA-4163-88D1-D6B72205D221}" type="pres">
      <dgm:prSet presAssocID="{8E185869-F0D4-43E2-B08A-2F3E83EE98F3}" presName="compNode" presStyleCnt="0"/>
      <dgm:spPr/>
    </dgm:pt>
    <dgm:pt modelId="{625AEBC4-C6DD-430A-8F95-BBF226EF4AB3}" type="pres">
      <dgm:prSet presAssocID="{8E185869-F0D4-43E2-B08A-2F3E83EE98F3}" presName="bgRect" presStyleLbl="bgShp" presStyleIdx="2" presStyleCnt="3"/>
      <dgm:spPr/>
    </dgm:pt>
    <dgm:pt modelId="{9EC1BAA1-CEB2-4B9D-A637-07137D038F05}" type="pres">
      <dgm:prSet presAssocID="{8E185869-F0D4-43E2-B08A-2F3E83EE98F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0E4092B3-0527-4E96-B2A5-2B7CA6F4A4FC}" type="pres">
      <dgm:prSet presAssocID="{8E185869-F0D4-43E2-B08A-2F3E83EE98F3}" presName="spaceRect" presStyleCnt="0"/>
      <dgm:spPr/>
    </dgm:pt>
    <dgm:pt modelId="{DEB2A193-A1DC-4B26-848A-CC858F8E32AC}" type="pres">
      <dgm:prSet presAssocID="{8E185869-F0D4-43E2-B08A-2F3E83EE98F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604D6D57-3485-4103-A332-F4FF25F470F3}" type="presOf" srcId="{4D7D34C7-9466-4514-BF51-7396C17436B5}" destId="{24D6C1C7-45DC-4D9D-8D3C-EF806EEEC836}" srcOrd="0" destOrd="0" presId="urn:microsoft.com/office/officeart/2018/2/layout/IconVerticalSolidList"/>
    <dgm:cxn modelId="{15E4859A-6FE7-4F93-9F13-B5B64ACFADF4}" type="presOf" srcId="{7B62DEA7-9DCD-4B2E-9DC5-BE121C266AFD}" destId="{C54DDAD1-57E2-410C-AC1B-2D57D298F048}" srcOrd="0" destOrd="0" presId="urn:microsoft.com/office/officeart/2018/2/layout/IconVerticalSolidList"/>
    <dgm:cxn modelId="{2CC5C0E7-C1E9-4ED9-9206-268BB34DFE85}" type="presOf" srcId="{8E185869-F0D4-43E2-B08A-2F3E83EE98F3}" destId="{DEB2A193-A1DC-4B26-848A-CC858F8E32AC}" srcOrd="0" destOrd="0" presId="urn:microsoft.com/office/officeart/2018/2/layout/IconVerticalSolidList"/>
    <dgm:cxn modelId="{878D82FA-DD32-4CAB-B716-C5DB8BDD4DA4}" type="presOf" srcId="{41CDB9B8-E81E-41E7-AE89-8F6EDFC88D92}" destId="{8ABDDEF2-D3EE-48F5-810E-D8B8D64CB1D1}" srcOrd="0" destOrd="0" presId="urn:microsoft.com/office/officeart/2018/2/layout/IconVerticalSolidList"/>
    <dgm:cxn modelId="{911AFD9F-8495-43FA-90D0-BBFE9EB05519}" type="presParOf" srcId="{C54DDAD1-57E2-410C-AC1B-2D57D298F048}" destId="{9980D35F-2118-4C83-9732-EF5CBBCA6FCA}" srcOrd="0" destOrd="0" presId="urn:microsoft.com/office/officeart/2018/2/layout/IconVerticalSolidList"/>
    <dgm:cxn modelId="{B8D3A150-9D33-4A76-A1EC-0A49E73F7D0B}" type="presParOf" srcId="{9980D35F-2118-4C83-9732-EF5CBBCA6FCA}" destId="{DFE25A03-8A30-40B2-A251-4BE180558007}" srcOrd="0" destOrd="0" presId="urn:microsoft.com/office/officeart/2018/2/layout/IconVerticalSolidList"/>
    <dgm:cxn modelId="{11A79809-8240-47B0-A426-68BA85377040}" type="presParOf" srcId="{9980D35F-2118-4C83-9732-EF5CBBCA6FCA}" destId="{6B154ADC-7C71-49D8-B272-61A29620255E}" srcOrd="1" destOrd="0" presId="urn:microsoft.com/office/officeart/2018/2/layout/IconVerticalSolidList"/>
    <dgm:cxn modelId="{45F2604A-5394-4CF6-81A6-00E80F50B382}" type="presParOf" srcId="{9980D35F-2118-4C83-9732-EF5CBBCA6FCA}" destId="{C94C9083-F19A-454E-BE10-DDDCEFD0B4A0}" srcOrd="2" destOrd="0" presId="urn:microsoft.com/office/officeart/2018/2/layout/IconVerticalSolidList"/>
    <dgm:cxn modelId="{5B738574-EE2D-47E7-B1BD-009EEBCD09D1}" type="presParOf" srcId="{9980D35F-2118-4C83-9732-EF5CBBCA6FCA}" destId="{8ABDDEF2-D3EE-48F5-810E-D8B8D64CB1D1}" srcOrd="3" destOrd="0" presId="urn:microsoft.com/office/officeart/2018/2/layout/IconVerticalSolidList"/>
    <dgm:cxn modelId="{B0AB9F1F-5999-4066-A9C6-9FE52ACFBF92}" type="presParOf" srcId="{C54DDAD1-57E2-410C-AC1B-2D57D298F048}" destId="{F7E222F4-C766-4010-93A0-7F5C3ECC40EC}" srcOrd="1" destOrd="0" presId="urn:microsoft.com/office/officeart/2018/2/layout/IconVerticalSolidList"/>
    <dgm:cxn modelId="{6F1C121D-CDAE-494F-BDE1-2EB733138BD4}" type="presParOf" srcId="{C54DDAD1-57E2-410C-AC1B-2D57D298F048}" destId="{87D36025-EDF2-4358-A23A-5EE20443630A}" srcOrd="2" destOrd="0" presId="urn:microsoft.com/office/officeart/2018/2/layout/IconVerticalSolidList"/>
    <dgm:cxn modelId="{CA7585B1-F75C-4C11-A317-9E4EEA8C8589}" type="presParOf" srcId="{87D36025-EDF2-4358-A23A-5EE20443630A}" destId="{E7329DE9-6CBC-4222-BA02-41C8593CFC1E}" srcOrd="0" destOrd="0" presId="urn:microsoft.com/office/officeart/2018/2/layout/IconVerticalSolidList"/>
    <dgm:cxn modelId="{8F12C4AF-5B74-4AA8-B68C-C8E482582AFA}" type="presParOf" srcId="{87D36025-EDF2-4358-A23A-5EE20443630A}" destId="{1E7A56FE-768E-48F9-ABA8-AAF197C8B2AB}" srcOrd="1" destOrd="0" presId="urn:microsoft.com/office/officeart/2018/2/layout/IconVerticalSolidList"/>
    <dgm:cxn modelId="{1332E29B-2B0E-4329-9151-5A7C7CEA760A}" type="presParOf" srcId="{87D36025-EDF2-4358-A23A-5EE20443630A}" destId="{A63FC64D-8217-4E60-AC79-C557D2F90AF3}" srcOrd="2" destOrd="0" presId="urn:microsoft.com/office/officeart/2018/2/layout/IconVerticalSolidList"/>
    <dgm:cxn modelId="{196C0288-97AD-4BC3-BB0B-F2E36B84C929}" type="presParOf" srcId="{87D36025-EDF2-4358-A23A-5EE20443630A}" destId="{24D6C1C7-45DC-4D9D-8D3C-EF806EEEC836}" srcOrd="3" destOrd="0" presId="urn:microsoft.com/office/officeart/2018/2/layout/IconVerticalSolidList"/>
    <dgm:cxn modelId="{49A52F2E-7DA7-4671-A73A-48282E23DA39}" type="presParOf" srcId="{C54DDAD1-57E2-410C-AC1B-2D57D298F048}" destId="{950A0348-0898-470C-8DF1-782CE8070D06}" srcOrd="3" destOrd="0" presId="urn:microsoft.com/office/officeart/2018/2/layout/IconVerticalSolidList"/>
    <dgm:cxn modelId="{7C3384CF-7182-4A7A-B185-B0303B8BB7AD}" type="presParOf" srcId="{C54DDAD1-57E2-410C-AC1B-2D57D298F048}" destId="{02DBEA77-C4FA-4163-88D1-D6B72205D221}" srcOrd="4" destOrd="0" presId="urn:microsoft.com/office/officeart/2018/2/layout/IconVerticalSolidList"/>
    <dgm:cxn modelId="{FD268621-1356-4F7A-A73C-ACED7FB14F0B}" type="presParOf" srcId="{02DBEA77-C4FA-4163-88D1-D6B72205D221}" destId="{625AEBC4-C6DD-430A-8F95-BBF226EF4AB3}" srcOrd="0" destOrd="0" presId="urn:microsoft.com/office/officeart/2018/2/layout/IconVerticalSolidList"/>
    <dgm:cxn modelId="{0A56EB94-91FE-46A7-B167-79B45E59C0B3}" type="presParOf" srcId="{02DBEA77-C4FA-4163-88D1-D6B72205D221}" destId="{9EC1BAA1-CEB2-4B9D-A637-07137D038F05}" srcOrd="1" destOrd="0" presId="urn:microsoft.com/office/officeart/2018/2/layout/IconVerticalSolidList"/>
    <dgm:cxn modelId="{10A7600D-3964-4527-BE4D-366CFB8F9AB0}" type="presParOf" srcId="{02DBEA77-C4FA-4163-88D1-D6B72205D221}" destId="{0E4092B3-0527-4E96-B2A5-2B7CA6F4A4FC}" srcOrd="2" destOrd="0" presId="urn:microsoft.com/office/officeart/2018/2/layout/IconVerticalSolidList"/>
    <dgm:cxn modelId="{86AF4D2F-3B16-4BE0-80C9-39AE523BBA5C}" type="presParOf" srcId="{02DBEA77-C4FA-4163-88D1-D6B72205D221}" destId="{DEB2A193-A1DC-4B26-848A-CC858F8E32A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6/7/layout/LinearArrowProcessNumbered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AC263CB-8256-4B03-92FE-1622698FB3E9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 rtl="0"/>
          <a:r>
            <a:rPr lang="en-US" sz="1400">
              <a:latin typeface="Arial" panose="020B0604020202020204"/>
            </a:rPr>
            <a:t>Setup the account information in the mobile app and upload a video for enabling facial expression. </a:t>
          </a:r>
          <a:endParaRPr lang="en-US" sz="1400"/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sz="4000"/>
        </a:p>
      </dgm:t>
    </dgm:pt>
    <dgm:pt modelId="{808B76D0-8EC7-469A-93AC-7A6017188A9D}" type="sibTrans" cxnId="{C5E94186-9CB6-4C42-92B3-C546CC53A7B9}">
      <dgm:prSet phldrT="1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>
              <a:solidFill>
                <a:schemeClr val="bg2"/>
              </a:solidFill>
            </a:rPr>
            <a:t>1</a:t>
          </a:r>
        </a:p>
      </dgm:t>
    </dgm:pt>
    <dgm:pt modelId="{4E8D2E69-0173-4BD3-B96A-7A9C5DD12B47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 rtl="0"/>
          <a:r>
            <a:rPr lang="en-US" sz="1400">
              <a:latin typeface="Arial" panose="020B0604020202020204"/>
            </a:rPr>
            <a:t>Select the virtual</a:t>
          </a:r>
          <a:r>
            <a:rPr lang="en-US" sz="1400">
              <a:solidFill>
                <a:srgbClr val="010000"/>
              </a:solidFill>
              <a:latin typeface="Arial" panose="020B0604020202020204"/>
            </a:rPr>
            <a:t> environment from application and send the invites to others to join. 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sz="4000"/>
        </a:p>
      </dgm:t>
    </dgm:pt>
    <dgm:pt modelId="{FEF1E80E-8A9E-4B0A-817C-2A4CFDCF3FB2}" type="sibTrans" cxnId="{0F866C41-EB5F-47BD-A2CD-A58671F15B67}">
      <dgm:prSet phldrT="2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>
              <a:solidFill>
                <a:schemeClr val="bg2"/>
              </a:solidFill>
            </a:rPr>
            <a:t>2</a:t>
          </a:r>
        </a:p>
      </dgm:t>
    </dgm:pt>
    <dgm:pt modelId="{B7DFB759-2DA4-49BD-9CCA-201FAF21310F}">
      <dgm:prSet phldr="0"/>
      <dgm:spPr/>
      <dgm:t>
        <a:bodyPr/>
        <a:lstStyle/>
        <a:p>
          <a:pPr rtl="0"/>
          <a:r>
            <a:rPr lang="en-US" sz="1400">
              <a:latin typeface="Arial" panose="020B0604020202020204"/>
            </a:rPr>
            <a:t> </a:t>
          </a:r>
          <a:r>
            <a:rPr lang="en-US">
              <a:latin typeface="Arial" panose="020B0604020202020204"/>
            </a:rPr>
            <a:t>Wear your virtual headset for entering the virtual environment and interacting with other people.</a:t>
          </a:r>
          <a:endParaRPr lang="en-US"/>
        </a:p>
      </dgm:t>
    </dgm:pt>
    <dgm:pt modelId="{E8E48C98-B85F-4000-918B-024B5F5440F6}" type="parTrans" cxnId="{254743C3-B636-4CA8-938A-B8C4BA1D72EF}">
      <dgm:prSet/>
      <dgm:spPr/>
    </dgm:pt>
    <dgm:pt modelId="{DDAC2A8A-25DC-450A-B9FE-696D2EB86B73}" type="sibTrans" cxnId="{254743C3-B636-4CA8-938A-B8C4BA1D72EF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D7F6E08E-198A-455E-9236-C64D29386253}">
      <dgm:prSet phldr="0"/>
      <dgm:spPr/>
      <dgm:t>
        <a:bodyPr/>
        <a:lstStyle/>
        <a:p>
          <a:pPr rtl="0"/>
          <a:r>
            <a:rPr lang="en-US">
              <a:latin typeface="Arial" panose="020B0604020202020204"/>
            </a:rPr>
            <a:t>Exchange information and ideas through facial and speech interaction.</a:t>
          </a:r>
        </a:p>
      </dgm:t>
    </dgm:pt>
    <dgm:pt modelId="{ABB6A8EA-AE53-4A70-BB12-70EDAB336F50}" type="parTrans" cxnId="{1F272306-8731-465D-9A45-FC1F44BDE16E}">
      <dgm:prSet/>
      <dgm:spPr/>
    </dgm:pt>
    <dgm:pt modelId="{894C8CD2-5A1D-40AF-97B0-D551C694C16F}" type="sibTrans" cxnId="{1F272306-8731-465D-9A45-FC1F44BDE16E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3C40F323-2A26-1146-9131-B2D8B599E05D}" type="pres">
      <dgm:prSet presAssocID="{D4503D04-C97E-4622-AE07-D0307CB3B4CA}" presName="linearFlow" presStyleCnt="0">
        <dgm:presLayoutVars>
          <dgm:dir/>
          <dgm:animLvl val="lvl"/>
          <dgm:resizeHandles val="exact"/>
        </dgm:presLayoutVars>
      </dgm:prSet>
      <dgm:spPr/>
    </dgm:pt>
    <dgm:pt modelId="{296CA727-22E4-1143-B024-CE111CF4A770}" type="pres">
      <dgm:prSet presAssocID="{AAC263CB-8256-4B03-92FE-1622698FB3E9}" presName="compositeNode" presStyleCnt="0"/>
      <dgm:spPr/>
    </dgm:pt>
    <dgm:pt modelId="{321FD1E3-6BBE-294B-B4C0-6DC5A435E948}" type="pres">
      <dgm:prSet presAssocID="{AAC263CB-8256-4B03-92FE-1622698FB3E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0577C9B-C730-EA49-B58D-C5D075366A14}" type="pres">
      <dgm:prSet presAssocID="{AAC263CB-8256-4B03-92FE-1622698FB3E9}" presName="parSh" presStyleCnt="0"/>
      <dgm:spPr/>
    </dgm:pt>
    <dgm:pt modelId="{8B390F72-5471-DD42-9CE3-6F37BDA74B87}" type="pres">
      <dgm:prSet presAssocID="{AAC263CB-8256-4B03-92FE-1622698FB3E9}" presName="lineNode" presStyleLbl="alignAccFollowNode1" presStyleIdx="0" presStyleCnt="12"/>
      <dgm:spPr/>
    </dgm:pt>
    <dgm:pt modelId="{B510E1DB-3720-2045-A15B-D53248B697B7}" type="pres">
      <dgm:prSet presAssocID="{AAC263CB-8256-4B03-92FE-1622698FB3E9}" presName="lineArrowNode" presStyleLbl="alignAccFollowNode1" presStyleIdx="1" presStyleCnt="12"/>
      <dgm:spPr/>
    </dgm:pt>
    <dgm:pt modelId="{CE8B700A-AC6F-0E47-AEFA-DA760C3E6A6D}" type="pres">
      <dgm:prSet presAssocID="{808B76D0-8EC7-469A-93AC-7A6017188A9D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FCC40D6F-EEB6-3446-88E1-B053AA67D0BA}" type="pres">
      <dgm:prSet presAssocID="{808B76D0-8EC7-469A-93AC-7A6017188A9D}" presName="spacerBetweenCircleAndCallout" presStyleCnt="0">
        <dgm:presLayoutVars/>
      </dgm:prSet>
      <dgm:spPr/>
    </dgm:pt>
    <dgm:pt modelId="{12DC819D-BB19-CE49-AFEB-155922B01406}" type="pres">
      <dgm:prSet presAssocID="{AAC263CB-8256-4B03-92FE-1622698FB3E9}" presName="nodeText" presStyleLbl="alignAccFollowNode1" presStyleIdx="2" presStyleCnt="12">
        <dgm:presLayoutVars>
          <dgm:bulletEnabled val="1"/>
        </dgm:presLayoutVars>
      </dgm:prSet>
      <dgm:spPr/>
    </dgm:pt>
    <dgm:pt modelId="{C23696F0-ABD6-D744-AF78-0E1E04C15B58}" type="pres">
      <dgm:prSet presAssocID="{808B76D0-8EC7-469A-93AC-7A6017188A9D}" presName="sibTransComposite" presStyleCnt="0"/>
      <dgm:spPr/>
    </dgm:pt>
    <dgm:pt modelId="{EC700B7C-22AD-A448-932D-B2D74EB83739}" type="pres">
      <dgm:prSet presAssocID="{4E8D2E69-0173-4BD3-B96A-7A9C5DD12B47}" presName="compositeNode" presStyleCnt="0"/>
      <dgm:spPr/>
    </dgm:pt>
    <dgm:pt modelId="{DA09631C-A7BE-7B4B-B67A-731744F53514}" type="pres">
      <dgm:prSet presAssocID="{4E8D2E69-0173-4BD3-B96A-7A9C5DD12B4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25962D1-06AA-2647-AF55-6B9872C540C1}" type="pres">
      <dgm:prSet presAssocID="{4E8D2E69-0173-4BD3-B96A-7A9C5DD12B47}" presName="parSh" presStyleCnt="0"/>
      <dgm:spPr/>
    </dgm:pt>
    <dgm:pt modelId="{4A0B88BF-91DC-214E-A662-99F2E5E1AA6F}" type="pres">
      <dgm:prSet presAssocID="{4E8D2E69-0173-4BD3-B96A-7A9C5DD12B47}" presName="lineNode" presStyleLbl="alignAccFollowNode1" presStyleIdx="3" presStyleCnt="12"/>
      <dgm:spPr/>
    </dgm:pt>
    <dgm:pt modelId="{C1172316-FFE1-2D41-82E9-8EB0F5EACF76}" type="pres">
      <dgm:prSet presAssocID="{4E8D2E69-0173-4BD3-B96A-7A9C5DD12B47}" presName="lineArrowNode" presStyleLbl="alignAccFollowNode1" presStyleIdx="4" presStyleCnt="12"/>
      <dgm:spPr/>
    </dgm:pt>
    <dgm:pt modelId="{D40ADF37-3E5B-2D42-9470-8264667346F7}" type="pres">
      <dgm:prSet presAssocID="{FEF1E80E-8A9E-4B0A-817C-2A4CFDCF3FB2}" presName="sibTransNodeCircle" presStyleLbl="alignNode1" presStyleIdx="1" presStyleCnt="4">
        <dgm:presLayoutVars>
          <dgm:chMax val="0"/>
          <dgm:bulletEnabled/>
        </dgm:presLayoutVars>
      </dgm:prSet>
      <dgm:spPr/>
    </dgm:pt>
    <dgm:pt modelId="{9A2130FA-E71D-2149-B6B5-729705DA753F}" type="pres">
      <dgm:prSet presAssocID="{FEF1E80E-8A9E-4B0A-817C-2A4CFDCF3FB2}" presName="spacerBetweenCircleAndCallout" presStyleCnt="0">
        <dgm:presLayoutVars/>
      </dgm:prSet>
      <dgm:spPr/>
    </dgm:pt>
    <dgm:pt modelId="{EA4D4141-C1BF-E74E-8ECF-933FF6EE68D4}" type="pres">
      <dgm:prSet presAssocID="{4E8D2E69-0173-4BD3-B96A-7A9C5DD12B47}" presName="nodeText" presStyleLbl="alignAccFollowNode1" presStyleIdx="5" presStyleCnt="12">
        <dgm:presLayoutVars>
          <dgm:bulletEnabled val="1"/>
        </dgm:presLayoutVars>
      </dgm:prSet>
      <dgm:spPr/>
    </dgm:pt>
    <dgm:pt modelId="{80422F12-2F31-1041-9626-1A4A27C2D252}" type="pres">
      <dgm:prSet presAssocID="{FEF1E80E-8A9E-4B0A-817C-2A4CFDCF3FB2}" presName="sibTransComposite" presStyleCnt="0"/>
      <dgm:spPr/>
    </dgm:pt>
    <dgm:pt modelId="{30D579E9-2120-4D40-ABD6-CBD14EC28BD8}" type="pres">
      <dgm:prSet presAssocID="{B7DFB759-2DA4-49BD-9CCA-201FAF21310F}" presName="compositeNode" presStyleCnt="0"/>
      <dgm:spPr/>
    </dgm:pt>
    <dgm:pt modelId="{DE8C88BD-F592-41E4-A4E6-793C525A0067}" type="pres">
      <dgm:prSet presAssocID="{B7DFB759-2DA4-49BD-9CCA-201FAF21310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1554AAD-A44F-43DE-9567-C92C3CC47200}" type="pres">
      <dgm:prSet presAssocID="{B7DFB759-2DA4-49BD-9CCA-201FAF21310F}" presName="parSh" presStyleCnt="0"/>
      <dgm:spPr/>
    </dgm:pt>
    <dgm:pt modelId="{73CCBEE4-7251-4A1C-84BF-0B8C84357B96}" type="pres">
      <dgm:prSet presAssocID="{B7DFB759-2DA4-49BD-9CCA-201FAF21310F}" presName="lineNode" presStyleLbl="alignAccFollowNode1" presStyleIdx="6" presStyleCnt="12"/>
      <dgm:spPr/>
    </dgm:pt>
    <dgm:pt modelId="{16D42855-7337-4F34-ABD6-BA0BC815116E}" type="pres">
      <dgm:prSet presAssocID="{B7DFB759-2DA4-49BD-9CCA-201FAF21310F}" presName="lineArrowNode" presStyleLbl="alignAccFollowNode1" presStyleIdx="7" presStyleCnt="12"/>
      <dgm:spPr/>
    </dgm:pt>
    <dgm:pt modelId="{AE84B08F-9A0F-4EE6-8456-BFB0A5D035EA}" type="pres">
      <dgm:prSet presAssocID="{DDAC2A8A-25DC-450A-B9FE-696D2EB86B73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5D7DC771-68D9-4769-872A-CDD053C3F5C7}" type="pres">
      <dgm:prSet presAssocID="{DDAC2A8A-25DC-450A-B9FE-696D2EB86B73}" presName="spacerBetweenCircleAndCallout" presStyleCnt="0">
        <dgm:presLayoutVars/>
      </dgm:prSet>
      <dgm:spPr/>
    </dgm:pt>
    <dgm:pt modelId="{CC77BC5C-7603-4DB8-8B2B-F91D441CB7D9}" type="pres">
      <dgm:prSet presAssocID="{B7DFB759-2DA4-49BD-9CCA-201FAF21310F}" presName="nodeText" presStyleLbl="alignAccFollowNode1" presStyleIdx="8" presStyleCnt="12">
        <dgm:presLayoutVars>
          <dgm:bulletEnabled val="1"/>
        </dgm:presLayoutVars>
      </dgm:prSet>
      <dgm:spPr/>
    </dgm:pt>
    <dgm:pt modelId="{BB6B8E61-6F9E-4FF0-9852-41C70DA0C843}" type="pres">
      <dgm:prSet presAssocID="{DDAC2A8A-25DC-450A-B9FE-696D2EB86B73}" presName="sibTransComposite" presStyleCnt="0"/>
      <dgm:spPr/>
    </dgm:pt>
    <dgm:pt modelId="{FFF6D23F-2CB4-4BCD-AD4C-4223082456FB}" type="pres">
      <dgm:prSet presAssocID="{D7F6E08E-198A-455E-9236-C64D29386253}" presName="compositeNode" presStyleCnt="0"/>
      <dgm:spPr/>
    </dgm:pt>
    <dgm:pt modelId="{0D028FB3-0E2F-4892-A2C3-029D03CD56B4}" type="pres">
      <dgm:prSet presAssocID="{D7F6E08E-198A-455E-9236-C64D29386253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823B76E-54EA-4F9A-B3AC-D35DF6E2545B}" type="pres">
      <dgm:prSet presAssocID="{D7F6E08E-198A-455E-9236-C64D29386253}" presName="parSh" presStyleCnt="0"/>
      <dgm:spPr/>
    </dgm:pt>
    <dgm:pt modelId="{62AF7CD2-BD34-4184-ADF7-E6466C0F81D6}" type="pres">
      <dgm:prSet presAssocID="{D7F6E08E-198A-455E-9236-C64D29386253}" presName="lineNode" presStyleLbl="alignAccFollowNode1" presStyleIdx="9" presStyleCnt="12"/>
      <dgm:spPr/>
    </dgm:pt>
    <dgm:pt modelId="{9734425D-DA72-48DD-B28E-1C7545685B22}" type="pres">
      <dgm:prSet presAssocID="{D7F6E08E-198A-455E-9236-C64D29386253}" presName="lineArrowNode" presStyleLbl="alignAccFollowNode1" presStyleIdx="10" presStyleCnt="12"/>
      <dgm:spPr/>
    </dgm:pt>
    <dgm:pt modelId="{3D08E782-B165-48E2-B508-F7193B94368C}" type="pres">
      <dgm:prSet presAssocID="{894C8CD2-5A1D-40AF-97B0-D551C694C16F}" presName="sibTransNodeCircle" presStyleLbl="alignNode1" presStyleIdx="3" presStyleCnt="4">
        <dgm:presLayoutVars>
          <dgm:chMax val="0"/>
          <dgm:bulletEnabled/>
        </dgm:presLayoutVars>
      </dgm:prSet>
      <dgm:spPr/>
    </dgm:pt>
    <dgm:pt modelId="{15CC1C7F-6E76-4AE4-A2DB-0A5A90D0CFF9}" type="pres">
      <dgm:prSet presAssocID="{894C8CD2-5A1D-40AF-97B0-D551C694C16F}" presName="spacerBetweenCircleAndCallout" presStyleCnt="0">
        <dgm:presLayoutVars/>
      </dgm:prSet>
      <dgm:spPr/>
    </dgm:pt>
    <dgm:pt modelId="{45C7098A-8E79-4B35-86DE-EF34D2232059}" type="pres">
      <dgm:prSet presAssocID="{D7F6E08E-198A-455E-9236-C64D29386253}" presName="nodeText" presStyleLbl="alignAccFollowNode1" presStyleIdx="11" presStyleCnt="12">
        <dgm:presLayoutVars>
          <dgm:bulletEnabled val="1"/>
        </dgm:presLayoutVars>
      </dgm:prSet>
      <dgm:spPr/>
    </dgm:pt>
  </dgm:ptLst>
  <dgm:cxnLst>
    <dgm:cxn modelId="{1F272306-8731-465D-9A45-FC1F44BDE16E}" srcId="{D4503D04-C97E-4622-AE07-D0307CB3B4CA}" destId="{D7F6E08E-198A-455E-9236-C64D29386253}" srcOrd="3" destOrd="0" parTransId="{ABB6A8EA-AE53-4A70-BB12-70EDAB336F50}" sibTransId="{894C8CD2-5A1D-40AF-97B0-D551C694C16F}"/>
    <dgm:cxn modelId="{93BB4624-82E5-460C-AE6F-2A2AA3BF8C75}" type="presOf" srcId="{B7DFB759-2DA4-49BD-9CCA-201FAF21310F}" destId="{CC77BC5C-7603-4DB8-8B2B-F91D441CB7D9}" srcOrd="0" destOrd="0" presId="urn:microsoft.com/office/officeart/2016/7/layout/LinearArrowProcessNumbered"/>
    <dgm:cxn modelId="{9DBACB2B-7429-4AA1-B59A-B00439868486}" type="presOf" srcId="{894C8CD2-5A1D-40AF-97B0-D551C694C16F}" destId="{3D08E782-B165-48E2-B508-F7193B94368C}" srcOrd="0" destOrd="0" presId="urn:microsoft.com/office/officeart/2016/7/layout/LinearArrowProcessNumbered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7A2F4744-67FC-4244-886E-26DB8DF5E1B7}" type="presOf" srcId="{D7F6E08E-198A-455E-9236-C64D29386253}" destId="{45C7098A-8E79-4B35-86DE-EF34D2232059}" srcOrd="0" destOrd="0" presId="urn:microsoft.com/office/officeart/2016/7/layout/LinearArrowProcessNumbered"/>
    <dgm:cxn modelId="{BA181951-982A-4214-9C32-73FB4C60D4D3}" type="presOf" srcId="{FEF1E80E-8A9E-4B0A-817C-2A4CFDCF3FB2}" destId="{D40ADF37-3E5B-2D42-9470-8264667346F7}" srcOrd="0" destOrd="0" presId="urn:microsoft.com/office/officeart/2016/7/layout/LinearArrowProcessNumbered"/>
    <dgm:cxn modelId="{0FD1A675-C363-41CD-957B-1D51F506C560}" type="presOf" srcId="{DDAC2A8A-25DC-450A-B9FE-696D2EB86B73}" destId="{AE84B08F-9A0F-4EE6-8456-BFB0A5D035EA}" srcOrd="0" destOrd="0" presId="urn:microsoft.com/office/officeart/2016/7/layout/LinearArrowProcessNumbered"/>
    <dgm:cxn modelId="{3BAF185A-7634-4D16-8C36-1D73C0268F04}" type="presOf" srcId="{4E8D2E69-0173-4BD3-B96A-7A9C5DD12B47}" destId="{EA4D4141-C1BF-E74E-8ECF-933FF6EE68D4}" srcOrd="0" destOrd="0" presId="urn:microsoft.com/office/officeart/2016/7/layout/LinearArrowProcessNumbered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F35F6E8C-2D7E-49DD-B98A-BA642628DFAA}" type="presOf" srcId="{808B76D0-8EC7-469A-93AC-7A6017188A9D}" destId="{CE8B700A-AC6F-0E47-AEFA-DA760C3E6A6D}" srcOrd="0" destOrd="0" presId="urn:microsoft.com/office/officeart/2016/7/layout/LinearArrowProcessNumbered"/>
    <dgm:cxn modelId="{429BBAB5-E6F3-574F-AC79-1CB7EF13C8D7}" type="presOf" srcId="{D4503D04-C97E-4622-AE07-D0307CB3B4CA}" destId="{3C40F323-2A26-1146-9131-B2D8B599E05D}" srcOrd="0" destOrd="0" presId="urn:microsoft.com/office/officeart/2016/7/layout/LinearArrowProcessNumbered"/>
    <dgm:cxn modelId="{254743C3-B636-4CA8-938A-B8C4BA1D72EF}" srcId="{D4503D04-C97E-4622-AE07-D0307CB3B4CA}" destId="{B7DFB759-2DA4-49BD-9CCA-201FAF21310F}" srcOrd="2" destOrd="0" parTransId="{E8E48C98-B85F-4000-918B-024B5F5440F6}" sibTransId="{DDAC2A8A-25DC-450A-B9FE-696D2EB86B73}"/>
    <dgm:cxn modelId="{550B9DD4-E5D6-4BA6-B238-88652B9B93B5}" type="presOf" srcId="{AAC263CB-8256-4B03-92FE-1622698FB3E9}" destId="{12DC819D-BB19-CE49-AFEB-155922B01406}" srcOrd="0" destOrd="0" presId="urn:microsoft.com/office/officeart/2016/7/layout/LinearArrowProcessNumbered"/>
    <dgm:cxn modelId="{9103070E-EDE6-4FF9-B410-00528B083539}" type="presParOf" srcId="{3C40F323-2A26-1146-9131-B2D8B599E05D}" destId="{296CA727-22E4-1143-B024-CE111CF4A770}" srcOrd="0" destOrd="0" presId="urn:microsoft.com/office/officeart/2016/7/layout/LinearArrowProcessNumbered"/>
    <dgm:cxn modelId="{418032AB-2405-4CB1-BC05-34B8E500E9B7}" type="presParOf" srcId="{296CA727-22E4-1143-B024-CE111CF4A770}" destId="{321FD1E3-6BBE-294B-B4C0-6DC5A435E948}" srcOrd="0" destOrd="0" presId="urn:microsoft.com/office/officeart/2016/7/layout/LinearArrowProcessNumbered"/>
    <dgm:cxn modelId="{5F5961CA-34B2-4336-B445-A728B44AC6FB}" type="presParOf" srcId="{296CA727-22E4-1143-B024-CE111CF4A770}" destId="{70577C9B-C730-EA49-B58D-C5D075366A14}" srcOrd="1" destOrd="0" presId="urn:microsoft.com/office/officeart/2016/7/layout/LinearArrowProcessNumbered"/>
    <dgm:cxn modelId="{F0F72640-7FBF-4C8D-9A32-1B05C5251052}" type="presParOf" srcId="{70577C9B-C730-EA49-B58D-C5D075366A14}" destId="{8B390F72-5471-DD42-9CE3-6F37BDA74B87}" srcOrd="0" destOrd="0" presId="urn:microsoft.com/office/officeart/2016/7/layout/LinearArrowProcessNumbered"/>
    <dgm:cxn modelId="{0AC8CC2E-F55D-4372-A04E-1F68CDB24CA5}" type="presParOf" srcId="{70577C9B-C730-EA49-B58D-C5D075366A14}" destId="{B510E1DB-3720-2045-A15B-D53248B697B7}" srcOrd="1" destOrd="0" presId="urn:microsoft.com/office/officeart/2016/7/layout/LinearArrowProcessNumbered"/>
    <dgm:cxn modelId="{42385F8A-C0AC-4565-B884-63220F368C55}" type="presParOf" srcId="{70577C9B-C730-EA49-B58D-C5D075366A14}" destId="{CE8B700A-AC6F-0E47-AEFA-DA760C3E6A6D}" srcOrd="2" destOrd="0" presId="urn:microsoft.com/office/officeart/2016/7/layout/LinearArrowProcessNumbered"/>
    <dgm:cxn modelId="{4035C50A-F978-4813-AD22-5C412051AB34}" type="presParOf" srcId="{70577C9B-C730-EA49-B58D-C5D075366A14}" destId="{FCC40D6F-EEB6-3446-88E1-B053AA67D0BA}" srcOrd="3" destOrd="0" presId="urn:microsoft.com/office/officeart/2016/7/layout/LinearArrowProcessNumbered"/>
    <dgm:cxn modelId="{FC8EF21C-8ED2-40A5-8E11-0ADAAC1A4491}" type="presParOf" srcId="{296CA727-22E4-1143-B024-CE111CF4A770}" destId="{12DC819D-BB19-CE49-AFEB-155922B01406}" srcOrd="2" destOrd="0" presId="urn:microsoft.com/office/officeart/2016/7/layout/LinearArrowProcessNumbered"/>
    <dgm:cxn modelId="{F264C762-2D28-4E0B-A018-5F9F2AA5272B}" type="presParOf" srcId="{3C40F323-2A26-1146-9131-B2D8B599E05D}" destId="{C23696F0-ABD6-D744-AF78-0E1E04C15B58}" srcOrd="1" destOrd="0" presId="urn:microsoft.com/office/officeart/2016/7/layout/LinearArrowProcessNumbered"/>
    <dgm:cxn modelId="{87D46A73-390D-4407-951D-B42D93A209D3}" type="presParOf" srcId="{3C40F323-2A26-1146-9131-B2D8B599E05D}" destId="{EC700B7C-22AD-A448-932D-B2D74EB83739}" srcOrd="2" destOrd="0" presId="urn:microsoft.com/office/officeart/2016/7/layout/LinearArrowProcessNumbered"/>
    <dgm:cxn modelId="{6A293B27-AB28-4009-A4D3-CA76463EF19C}" type="presParOf" srcId="{EC700B7C-22AD-A448-932D-B2D74EB83739}" destId="{DA09631C-A7BE-7B4B-B67A-731744F53514}" srcOrd="0" destOrd="0" presId="urn:microsoft.com/office/officeart/2016/7/layout/LinearArrowProcessNumbered"/>
    <dgm:cxn modelId="{3B55B014-8122-4503-BE9C-0236E1894882}" type="presParOf" srcId="{EC700B7C-22AD-A448-932D-B2D74EB83739}" destId="{325962D1-06AA-2647-AF55-6B9872C540C1}" srcOrd="1" destOrd="0" presId="urn:microsoft.com/office/officeart/2016/7/layout/LinearArrowProcessNumbered"/>
    <dgm:cxn modelId="{B46C4F9C-8BC7-4335-92D7-570E032DF149}" type="presParOf" srcId="{325962D1-06AA-2647-AF55-6B9872C540C1}" destId="{4A0B88BF-91DC-214E-A662-99F2E5E1AA6F}" srcOrd="0" destOrd="0" presId="urn:microsoft.com/office/officeart/2016/7/layout/LinearArrowProcessNumbered"/>
    <dgm:cxn modelId="{F6068FF3-7FCF-41DF-91AD-B9ECFEC5F42B}" type="presParOf" srcId="{325962D1-06AA-2647-AF55-6B9872C540C1}" destId="{C1172316-FFE1-2D41-82E9-8EB0F5EACF76}" srcOrd="1" destOrd="0" presId="urn:microsoft.com/office/officeart/2016/7/layout/LinearArrowProcessNumbered"/>
    <dgm:cxn modelId="{EE739C30-AE2F-4707-AEE5-5C63EF0DF2BE}" type="presParOf" srcId="{325962D1-06AA-2647-AF55-6B9872C540C1}" destId="{D40ADF37-3E5B-2D42-9470-8264667346F7}" srcOrd="2" destOrd="0" presId="urn:microsoft.com/office/officeart/2016/7/layout/LinearArrowProcessNumbered"/>
    <dgm:cxn modelId="{BC2ABAF9-DCA8-4F7D-9F44-A40C1B219E4A}" type="presParOf" srcId="{325962D1-06AA-2647-AF55-6B9872C540C1}" destId="{9A2130FA-E71D-2149-B6B5-729705DA753F}" srcOrd="3" destOrd="0" presId="urn:microsoft.com/office/officeart/2016/7/layout/LinearArrowProcessNumbered"/>
    <dgm:cxn modelId="{3B5F67C2-0EBC-4298-8B7A-F26F2985D0BA}" type="presParOf" srcId="{EC700B7C-22AD-A448-932D-B2D74EB83739}" destId="{EA4D4141-C1BF-E74E-8ECF-933FF6EE68D4}" srcOrd="2" destOrd="0" presId="urn:microsoft.com/office/officeart/2016/7/layout/LinearArrowProcessNumbered"/>
    <dgm:cxn modelId="{68F0C3FE-05EC-4340-A546-445E427BD8C0}" type="presParOf" srcId="{3C40F323-2A26-1146-9131-B2D8B599E05D}" destId="{80422F12-2F31-1041-9626-1A4A27C2D252}" srcOrd="3" destOrd="0" presId="urn:microsoft.com/office/officeart/2016/7/layout/LinearArrowProcessNumbered"/>
    <dgm:cxn modelId="{C2E72B31-EA03-466F-9769-CB43F41FE37D}" type="presParOf" srcId="{3C40F323-2A26-1146-9131-B2D8B599E05D}" destId="{30D579E9-2120-4D40-ABD6-CBD14EC28BD8}" srcOrd="4" destOrd="0" presId="urn:microsoft.com/office/officeart/2016/7/layout/LinearArrowProcessNumbered"/>
    <dgm:cxn modelId="{9745BD3A-2431-4E84-B75C-8625D3AFB2CD}" type="presParOf" srcId="{30D579E9-2120-4D40-ABD6-CBD14EC28BD8}" destId="{DE8C88BD-F592-41E4-A4E6-793C525A0067}" srcOrd="0" destOrd="0" presId="urn:microsoft.com/office/officeart/2016/7/layout/LinearArrowProcessNumbered"/>
    <dgm:cxn modelId="{BD3E41A9-29F6-431A-97FF-5787773FC13D}" type="presParOf" srcId="{30D579E9-2120-4D40-ABD6-CBD14EC28BD8}" destId="{71554AAD-A44F-43DE-9567-C92C3CC47200}" srcOrd="1" destOrd="0" presId="urn:microsoft.com/office/officeart/2016/7/layout/LinearArrowProcessNumbered"/>
    <dgm:cxn modelId="{F295178D-CBB6-4786-85BA-BAB10279BD02}" type="presParOf" srcId="{71554AAD-A44F-43DE-9567-C92C3CC47200}" destId="{73CCBEE4-7251-4A1C-84BF-0B8C84357B96}" srcOrd="0" destOrd="0" presId="urn:microsoft.com/office/officeart/2016/7/layout/LinearArrowProcessNumbered"/>
    <dgm:cxn modelId="{4FB8CE94-BA17-440A-9C7A-85ADD20FF563}" type="presParOf" srcId="{71554AAD-A44F-43DE-9567-C92C3CC47200}" destId="{16D42855-7337-4F34-ABD6-BA0BC815116E}" srcOrd="1" destOrd="0" presId="urn:microsoft.com/office/officeart/2016/7/layout/LinearArrowProcessNumbered"/>
    <dgm:cxn modelId="{3B7C8523-1D0F-4DFE-A177-AF2939A3F970}" type="presParOf" srcId="{71554AAD-A44F-43DE-9567-C92C3CC47200}" destId="{AE84B08F-9A0F-4EE6-8456-BFB0A5D035EA}" srcOrd="2" destOrd="0" presId="urn:microsoft.com/office/officeart/2016/7/layout/LinearArrowProcessNumbered"/>
    <dgm:cxn modelId="{59697421-2C13-46DB-A704-250D84D0E185}" type="presParOf" srcId="{71554AAD-A44F-43DE-9567-C92C3CC47200}" destId="{5D7DC771-68D9-4769-872A-CDD053C3F5C7}" srcOrd="3" destOrd="0" presId="urn:microsoft.com/office/officeart/2016/7/layout/LinearArrowProcessNumbered"/>
    <dgm:cxn modelId="{A476125C-F922-45FE-9626-333338F2B8B3}" type="presParOf" srcId="{30D579E9-2120-4D40-ABD6-CBD14EC28BD8}" destId="{CC77BC5C-7603-4DB8-8B2B-F91D441CB7D9}" srcOrd="2" destOrd="0" presId="urn:microsoft.com/office/officeart/2016/7/layout/LinearArrowProcessNumbered"/>
    <dgm:cxn modelId="{1FEBC33A-578A-4D75-8A60-32B44FF48320}" type="presParOf" srcId="{3C40F323-2A26-1146-9131-B2D8B599E05D}" destId="{BB6B8E61-6F9E-4FF0-9852-41C70DA0C843}" srcOrd="5" destOrd="0" presId="urn:microsoft.com/office/officeart/2016/7/layout/LinearArrowProcessNumbered"/>
    <dgm:cxn modelId="{1A5D6DEC-EE7C-4C39-A8D0-0F71EDA4AFF9}" type="presParOf" srcId="{3C40F323-2A26-1146-9131-B2D8B599E05D}" destId="{FFF6D23F-2CB4-4BCD-AD4C-4223082456FB}" srcOrd="6" destOrd="0" presId="urn:microsoft.com/office/officeart/2016/7/layout/LinearArrowProcessNumbered"/>
    <dgm:cxn modelId="{AF7D3033-707E-44C1-88C0-B36302A89403}" type="presParOf" srcId="{FFF6D23F-2CB4-4BCD-AD4C-4223082456FB}" destId="{0D028FB3-0E2F-4892-A2C3-029D03CD56B4}" srcOrd="0" destOrd="0" presId="urn:microsoft.com/office/officeart/2016/7/layout/LinearArrowProcessNumbered"/>
    <dgm:cxn modelId="{19C2754B-6B39-446B-A8AB-097FA005521D}" type="presParOf" srcId="{FFF6D23F-2CB4-4BCD-AD4C-4223082456FB}" destId="{5823B76E-54EA-4F9A-B3AC-D35DF6E2545B}" srcOrd="1" destOrd="0" presId="urn:microsoft.com/office/officeart/2016/7/layout/LinearArrowProcessNumbered"/>
    <dgm:cxn modelId="{61288822-4B27-45D4-BDAD-748E87B32CBB}" type="presParOf" srcId="{5823B76E-54EA-4F9A-B3AC-D35DF6E2545B}" destId="{62AF7CD2-BD34-4184-ADF7-E6466C0F81D6}" srcOrd="0" destOrd="0" presId="urn:microsoft.com/office/officeart/2016/7/layout/LinearArrowProcessNumbered"/>
    <dgm:cxn modelId="{CEF369C4-D7DD-4DE3-865A-81BE3A7B265A}" type="presParOf" srcId="{5823B76E-54EA-4F9A-B3AC-D35DF6E2545B}" destId="{9734425D-DA72-48DD-B28E-1C7545685B22}" srcOrd="1" destOrd="0" presId="urn:microsoft.com/office/officeart/2016/7/layout/LinearArrowProcessNumbered"/>
    <dgm:cxn modelId="{48F49A9B-6A4E-4084-9AA8-98DACBCA4A61}" type="presParOf" srcId="{5823B76E-54EA-4F9A-B3AC-D35DF6E2545B}" destId="{3D08E782-B165-48E2-B508-F7193B94368C}" srcOrd="2" destOrd="0" presId="urn:microsoft.com/office/officeart/2016/7/layout/LinearArrowProcessNumbered"/>
    <dgm:cxn modelId="{FA18EB82-85E4-46C0-BC09-2D1E124A2DBD}" type="presParOf" srcId="{5823B76E-54EA-4F9A-B3AC-D35DF6E2545B}" destId="{15CC1C7F-6E76-4AE4-A2DB-0A5A90D0CFF9}" srcOrd="3" destOrd="0" presId="urn:microsoft.com/office/officeart/2016/7/layout/LinearArrowProcessNumbered"/>
    <dgm:cxn modelId="{9C6DA924-2085-4E18-B449-70D6DD78ACCD}" type="presParOf" srcId="{FFF6D23F-2CB4-4BCD-AD4C-4223082456FB}" destId="{45C7098A-8E79-4B35-86DE-EF34D2232059}" srcOrd="2" destOrd="0" presId="urn:microsoft.com/office/officeart/2016/7/layout/LinearArrowProcessNumbered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6/7/layout/LinearArrowProcessNumbered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AC263CB-8256-4B03-92FE-1622698FB3E9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/>
            <a:t>Set a destination and/or travel Room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sz="4000"/>
        </a:p>
      </dgm:t>
    </dgm:pt>
    <dgm:pt modelId="{808B76D0-8EC7-469A-93AC-7A6017188A9D}" type="sibTrans" cxnId="{C5E94186-9CB6-4C42-92B3-C546CC53A7B9}">
      <dgm:prSet phldrT="1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>
              <a:solidFill>
                <a:schemeClr val="bg2"/>
              </a:solidFill>
            </a:rPr>
            <a:t>1</a:t>
          </a:r>
        </a:p>
      </dgm:t>
    </dgm:pt>
    <dgm:pt modelId="{4E8D2E69-0173-4BD3-B96A-7A9C5DD12B47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/>
            <a:t>Could be in any environment, from snowy mountains to warm beaches 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sz="4000"/>
        </a:p>
      </dgm:t>
    </dgm:pt>
    <dgm:pt modelId="{FEF1E80E-8A9E-4B0A-817C-2A4CFDCF3FB2}" type="sibTrans" cxnId="{0F866C41-EB5F-47BD-A2CD-A58671F15B67}">
      <dgm:prSet phldrT="2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>
              <a:solidFill>
                <a:schemeClr val="bg2"/>
              </a:solidFill>
            </a:rPr>
            <a:t>2</a:t>
          </a:r>
        </a:p>
      </dgm:t>
    </dgm:pt>
    <dgm:pt modelId="{93A6A030-ABAB-4EFA-B539-0FDB3E07C1EF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/>
            <a:t>Integrate local attractions, food venues, and activities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sz="4000"/>
        </a:p>
      </dgm:t>
    </dgm:pt>
    <dgm:pt modelId="{BFE0749E-E343-4A6F-BD09-2810EE6B4BD7}" type="sibTrans" cxnId="{4B40C8DC-6B57-4F5B-8440-7241C649700B}">
      <dgm:prSet phldrT="3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>
              <a:solidFill>
                <a:schemeClr val="bg2"/>
              </a:solidFill>
            </a:rPr>
            <a:t>3</a:t>
          </a:r>
        </a:p>
      </dgm:t>
    </dgm:pt>
    <dgm:pt modelId="{3C40F323-2A26-1146-9131-B2D8B599E05D}" type="pres">
      <dgm:prSet presAssocID="{D4503D04-C97E-4622-AE07-D0307CB3B4CA}" presName="linearFlow" presStyleCnt="0">
        <dgm:presLayoutVars>
          <dgm:dir/>
          <dgm:animLvl val="lvl"/>
          <dgm:resizeHandles val="exact"/>
        </dgm:presLayoutVars>
      </dgm:prSet>
      <dgm:spPr/>
    </dgm:pt>
    <dgm:pt modelId="{296CA727-22E4-1143-B024-CE111CF4A770}" type="pres">
      <dgm:prSet presAssocID="{AAC263CB-8256-4B03-92FE-1622698FB3E9}" presName="compositeNode" presStyleCnt="0"/>
      <dgm:spPr/>
    </dgm:pt>
    <dgm:pt modelId="{321FD1E3-6BBE-294B-B4C0-6DC5A435E948}" type="pres">
      <dgm:prSet presAssocID="{AAC263CB-8256-4B03-92FE-1622698FB3E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0577C9B-C730-EA49-B58D-C5D075366A14}" type="pres">
      <dgm:prSet presAssocID="{AAC263CB-8256-4B03-92FE-1622698FB3E9}" presName="parSh" presStyleCnt="0"/>
      <dgm:spPr/>
    </dgm:pt>
    <dgm:pt modelId="{8B390F72-5471-DD42-9CE3-6F37BDA74B87}" type="pres">
      <dgm:prSet presAssocID="{AAC263CB-8256-4B03-92FE-1622698FB3E9}" presName="lineNode" presStyleLbl="alignAccFollowNode1" presStyleIdx="0" presStyleCnt="9"/>
      <dgm:spPr/>
    </dgm:pt>
    <dgm:pt modelId="{B510E1DB-3720-2045-A15B-D53248B697B7}" type="pres">
      <dgm:prSet presAssocID="{AAC263CB-8256-4B03-92FE-1622698FB3E9}" presName="lineArrowNode" presStyleLbl="alignAccFollowNode1" presStyleIdx="1" presStyleCnt="9"/>
      <dgm:spPr/>
    </dgm:pt>
    <dgm:pt modelId="{CE8B700A-AC6F-0E47-AEFA-DA760C3E6A6D}" type="pres">
      <dgm:prSet presAssocID="{808B76D0-8EC7-469A-93AC-7A6017188A9D}" presName="sibTransNodeCircle" presStyleLbl="alignNode1" presStyleIdx="0" presStyleCnt="3">
        <dgm:presLayoutVars>
          <dgm:chMax val="0"/>
          <dgm:bulletEnabled/>
        </dgm:presLayoutVars>
      </dgm:prSet>
      <dgm:spPr/>
    </dgm:pt>
    <dgm:pt modelId="{FCC40D6F-EEB6-3446-88E1-B053AA67D0BA}" type="pres">
      <dgm:prSet presAssocID="{808B76D0-8EC7-469A-93AC-7A6017188A9D}" presName="spacerBetweenCircleAndCallout" presStyleCnt="0">
        <dgm:presLayoutVars/>
      </dgm:prSet>
      <dgm:spPr/>
    </dgm:pt>
    <dgm:pt modelId="{12DC819D-BB19-CE49-AFEB-155922B01406}" type="pres">
      <dgm:prSet presAssocID="{AAC263CB-8256-4B03-92FE-1622698FB3E9}" presName="nodeText" presStyleLbl="alignAccFollowNode1" presStyleIdx="2" presStyleCnt="9">
        <dgm:presLayoutVars>
          <dgm:bulletEnabled val="1"/>
        </dgm:presLayoutVars>
      </dgm:prSet>
      <dgm:spPr/>
    </dgm:pt>
    <dgm:pt modelId="{C23696F0-ABD6-D744-AF78-0E1E04C15B58}" type="pres">
      <dgm:prSet presAssocID="{808B76D0-8EC7-469A-93AC-7A6017188A9D}" presName="sibTransComposite" presStyleCnt="0"/>
      <dgm:spPr/>
    </dgm:pt>
    <dgm:pt modelId="{EC700B7C-22AD-A448-932D-B2D74EB83739}" type="pres">
      <dgm:prSet presAssocID="{4E8D2E69-0173-4BD3-B96A-7A9C5DD12B47}" presName="compositeNode" presStyleCnt="0"/>
      <dgm:spPr/>
    </dgm:pt>
    <dgm:pt modelId="{DA09631C-A7BE-7B4B-B67A-731744F53514}" type="pres">
      <dgm:prSet presAssocID="{4E8D2E69-0173-4BD3-B96A-7A9C5DD12B4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25962D1-06AA-2647-AF55-6B9872C540C1}" type="pres">
      <dgm:prSet presAssocID="{4E8D2E69-0173-4BD3-B96A-7A9C5DD12B47}" presName="parSh" presStyleCnt="0"/>
      <dgm:spPr/>
    </dgm:pt>
    <dgm:pt modelId="{4A0B88BF-91DC-214E-A662-99F2E5E1AA6F}" type="pres">
      <dgm:prSet presAssocID="{4E8D2E69-0173-4BD3-B96A-7A9C5DD12B47}" presName="lineNode" presStyleLbl="alignAccFollowNode1" presStyleIdx="3" presStyleCnt="9"/>
      <dgm:spPr/>
    </dgm:pt>
    <dgm:pt modelId="{C1172316-FFE1-2D41-82E9-8EB0F5EACF76}" type="pres">
      <dgm:prSet presAssocID="{4E8D2E69-0173-4BD3-B96A-7A9C5DD12B47}" presName="lineArrowNode" presStyleLbl="alignAccFollowNode1" presStyleIdx="4" presStyleCnt="9"/>
      <dgm:spPr/>
    </dgm:pt>
    <dgm:pt modelId="{D40ADF37-3E5B-2D42-9470-8264667346F7}" type="pres">
      <dgm:prSet presAssocID="{FEF1E80E-8A9E-4B0A-817C-2A4CFDCF3FB2}" presName="sibTransNodeCircle" presStyleLbl="alignNode1" presStyleIdx="1" presStyleCnt="3">
        <dgm:presLayoutVars>
          <dgm:chMax val="0"/>
          <dgm:bulletEnabled/>
        </dgm:presLayoutVars>
      </dgm:prSet>
      <dgm:spPr/>
    </dgm:pt>
    <dgm:pt modelId="{9A2130FA-E71D-2149-B6B5-729705DA753F}" type="pres">
      <dgm:prSet presAssocID="{FEF1E80E-8A9E-4B0A-817C-2A4CFDCF3FB2}" presName="spacerBetweenCircleAndCallout" presStyleCnt="0">
        <dgm:presLayoutVars/>
      </dgm:prSet>
      <dgm:spPr/>
    </dgm:pt>
    <dgm:pt modelId="{EA4D4141-C1BF-E74E-8ECF-933FF6EE68D4}" type="pres">
      <dgm:prSet presAssocID="{4E8D2E69-0173-4BD3-B96A-7A9C5DD12B47}" presName="nodeText" presStyleLbl="alignAccFollowNode1" presStyleIdx="5" presStyleCnt="9">
        <dgm:presLayoutVars>
          <dgm:bulletEnabled val="1"/>
        </dgm:presLayoutVars>
      </dgm:prSet>
      <dgm:spPr/>
    </dgm:pt>
    <dgm:pt modelId="{80422F12-2F31-1041-9626-1A4A27C2D252}" type="pres">
      <dgm:prSet presAssocID="{FEF1E80E-8A9E-4B0A-817C-2A4CFDCF3FB2}" presName="sibTransComposite" presStyleCnt="0"/>
      <dgm:spPr/>
    </dgm:pt>
    <dgm:pt modelId="{B400E8F3-1394-C54D-A864-8B6685A025A9}" type="pres">
      <dgm:prSet presAssocID="{93A6A030-ABAB-4EFA-B539-0FDB3E07C1EF}" presName="compositeNode" presStyleCnt="0"/>
      <dgm:spPr/>
    </dgm:pt>
    <dgm:pt modelId="{0257A0F1-83E2-5242-BBAF-4082D66272A5}" type="pres">
      <dgm:prSet presAssocID="{93A6A030-ABAB-4EFA-B539-0FDB3E07C1E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F89A7B0-A25A-A34E-9E43-6769278A1274}" type="pres">
      <dgm:prSet presAssocID="{93A6A030-ABAB-4EFA-B539-0FDB3E07C1EF}" presName="parSh" presStyleCnt="0"/>
      <dgm:spPr/>
    </dgm:pt>
    <dgm:pt modelId="{EBC17C66-42F5-8741-9366-67B899EB8470}" type="pres">
      <dgm:prSet presAssocID="{93A6A030-ABAB-4EFA-B539-0FDB3E07C1EF}" presName="lineNode" presStyleLbl="alignAccFollowNode1" presStyleIdx="6" presStyleCnt="9"/>
      <dgm:spPr/>
    </dgm:pt>
    <dgm:pt modelId="{35A0AD7D-4761-5A4E-8421-A0D0A060E3A2}" type="pres">
      <dgm:prSet presAssocID="{93A6A030-ABAB-4EFA-B539-0FDB3E07C1EF}" presName="lineArrowNode" presStyleLbl="alignAccFollowNode1" presStyleIdx="7" presStyleCnt="9"/>
      <dgm:spPr/>
    </dgm:pt>
    <dgm:pt modelId="{2E09C126-5366-AA41-9BAD-31AD467B40A9}" type="pres">
      <dgm:prSet presAssocID="{BFE0749E-E343-4A6F-BD09-2810EE6B4BD7}" presName="sibTransNodeCircle" presStyleLbl="alignNode1" presStyleIdx="2" presStyleCnt="3">
        <dgm:presLayoutVars>
          <dgm:chMax val="0"/>
          <dgm:bulletEnabled/>
        </dgm:presLayoutVars>
      </dgm:prSet>
      <dgm:spPr/>
    </dgm:pt>
    <dgm:pt modelId="{7D99A2E4-B1CC-5046-9048-90027FA547BE}" type="pres">
      <dgm:prSet presAssocID="{BFE0749E-E343-4A6F-BD09-2810EE6B4BD7}" presName="spacerBetweenCircleAndCallout" presStyleCnt="0">
        <dgm:presLayoutVars/>
      </dgm:prSet>
      <dgm:spPr/>
    </dgm:pt>
    <dgm:pt modelId="{2CCAA94D-0D9E-CB40-97A3-00A05F4F0DC2}" type="pres">
      <dgm:prSet presAssocID="{93A6A030-ABAB-4EFA-B539-0FDB3E07C1EF}" presName="nodeText" presStyleLbl="alignAccFollowNode1" presStyleIdx="8" presStyleCnt="9">
        <dgm:presLayoutVars>
          <dgm:bulletEnabled val="1"/>
        </dgm:presLayoutVars>
      </dgm:prSet>
      <dgm:spPr/>
    </dgm:pt>
  </dgm:ptLst>
  <dgm:cxnLst>
    <dgm:cxn modelId="{62985F13-79FA-BC4A-8783-3DAA0F1FAA2F}" type="presOf" srcId="{93A6A030-ABAB-4EFA-B539-0FDB3E07C1EF}" destId="{2CCAA94D-0D9E-CB40-97A3-00A05F4F0DC2}" srcOrd="0" destOrd="0" presId="urn:microsoft.com/office/officeart/2016/7/layout/LinearArrowProcessNumbered"/>
    <dgm:cxn modelId="{99426D2B-C3FB-C846-9D4D-6EE116D49815}" type="presOf" srcId="{BFE0749E-E343-4A6F-BD09-2810EE6B4BD7}" destId="{2E09C126-5366-AA41-9BAD-31AD467B40A9}" srcOrd="0" destOrd="0" presId="urn:microsoft.com/office/officeart/2016/7/layout/LinearArrowProcessNumbered"/>
    <dgm:cxn modelId="{D9F8793A-7523-F649-AD1E-5DFCA97DCCFA}" type="presOf" srcId="{FEF1E80E-8A9E-4B0A-817C-2A4CFDCF3FB2}" destId="{D40ADF37-3E5B-2D42-9470-8264667346F7}" srcOrd="0" destOrd="0" presId="urn:microsoft.com/office/officeart/2016/7/layout/LinearArrowProcessNumbered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9640184F-42CF-0441-8D18-50F45B342AD6}" type="presOf" srcId="{808B76D0-8EC7-469A-93AC-7A6017188A9D}" destId="{CE8B700A-AC6F-0E47-AEFA-DA760C3E6A6D}" srcOrd="0" destOrd="0" presId="urn:microsoft.com/office/officeart/2016/7/layout/LinearArrowProcessNumbered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42720694-3F25-164D-8BA7-13098CD1C309}" type="presOf" srcId="{4E8D2E69-0173-4BD3-B96A-7A9C5DD12B47}" destId="{EA4D4141-C1BF-E74E-8ECF-933FF6EE68D4}" srcOrd="0" destOrd="0" presId="urn:microsoft.com/office/officeart/2016/7/layout/LinearArrowProcessNumbered"/>
    <dgm:cxn modelId="{1DBFCA9C-22A6-CF4B-A1DC-84F892D316C2}" type="presOf" srcId="{AAC263CB-8256-4B03-92FE-1622698FB3E9}" destId="{12DC819D-BB19-CE49-AFEB-155922B01406}" srcOrd="0" destOrd="0" presId="urn:microsoft.com/office/officeart/2016/7/layout/LinearArrowProcessNumbered"/>
    <dgm:cxn modelId="{429BBAB5-E6F3-574F-AC79-1CB7EF13C8D7}" type="presOf" srcId="{D4503D04-C97E-4622-AE07-D0307CB3B4CA}" destId="{3C40F323-2A26-1146-9131-B2D8B599E05D}" srcOrd="0" destOrd="0" presId="urn:microsoft.com/office/officeart/2016/7/layout/LinearArrowProcessNumbered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AF33346B-FE09-2E43-B098-7822C74FDC14}" type="presParOf" srcId="{3C40F323-2A26-1146-9131-B2D8B599E05D}" destId="{296CA727-22E4-1143-B024-CE111CF4A770}" srcOrd="0" destOrd="0" presId="urn:microsoft.com/office/officeart/2016/7/layout/LinearArrowProcessNumbered"/>
    <dgm:cxn modelId="{06A584FA-9EF5-5348-A462-AB4A83E01DCB}" type="presParOf" srcId="{296CA727-22E4-1143-B024-CE111CF4A770}" destId="{321FD1E3-6BBE-294B-B4C0-6DC5A435E948}" srcOrd="0" destOrd="0" presId="urn:microsoft.com/office/officeart/2016/7/layout/LinearArrowProcessNumbered"/>
    <dgm:cxn modelId="{3DCC91DD-666F-FD47-97D0-0373CDD777BB}" type="presParOf" srcId="{296CA727-22E4-1143-B024-CE111CF4A770}" destId="{70577C9B-C730-EA49-B58D-C5D075366A14}" srcOrd="1" destOrd="0" presId="urn:microsoft.com/office/officeart/2016/7/layout/LinearArrowProcessNumbered"/>
    <dgm:cxn modelId="{4F7E7384-CB47-7A4B-A7DC-54496DEF3BF2}" type="presParOf" srcId="{70577C9B-C730-EA49-B58D-C5D075366A14}" destId="{8B390F72-5471-DD42-9CE3-6F37BDA74B87}" srcOrd="0" destOrd="0" presId="urn:microsoft.com/office/officeart/2016/7/layout/LinearArrowProcessNumbered"/>
    <dgm:cxn modelId="{EA7A12D7-4D88-1B45-AA6B-10A5D6721337}" type="presParOf" srcId="{70577C9B-C730-EA49-B58D-C5D075366A14}" destId="{B510E1DB-3720-2045-A15B-D53248B697B7}" srcOrd="1" destOrd="0" presId="urn:microsoft.com/office/officeart/2016/7/layout/LinearArrowProcessNumbered"/>
    <dgm:cxn modelId="{AB2F9F3E-06CC-A242-A5D9-205452070D3C}" type="presParOf" srcId="{70577C9B-C730-EA49-B58D-C5D075366A14}" destId="{CE8B700A-AC6F-0E47-AEFA-DA760C3E6A6D}" srcOrd="2" destOrd="0" presId="urn:microsoft.com/office/officeart/2016/7/layout/LinearArrowProcessNumbered"/>
    <dgm:cxn modelId="{5972EA4C-C3BE-4C46-B56F-882865FC2AAB}" type="presParOf" srcId="{70577C9B-C730-EA49-B58D-C5D075366A14}" destId="{FCC40D6F-EEB6-3446-88E1-B053AA67D0BA}" srcOrd="3" destOrd="0" presId="urn:microsoft.com/office/officeart/2016/7/layout/LinearArrowProcessNumbered"/>
    <dgm:cxn modelId="{AB1C3499-BBA5-2244-94C6-0DC933F2D4D2}" type="presParOf" srcId="{296CA727-22E4-1143-B024-CE111CF4A770}" destId="{12DC819D-BB19-CE49-AFEB-155922B01406}" srcOrd="2" destOrd="0" presId="urn:microsoft.com/office/officeart/2016/7/layout/LinearArrowProcessNumbered"/>
    <dgm:cxn modelId="{08F0ADDE-2970-8B4F-941B-7A991543CDC5}" type="presParOf" srcId="{3C40F323-2A26-1146-9131-B2D8B599E05D}" destId="{C23696F0-ABD6-D744-AF78-0E1E04C15B58}" srcOrd="1" destOrd="0" presId="urn:microsoft.com/office/officeart/2016/7/layout/LinearArrowProcessNumbered"/>
    <dgm:cxn modelId="{CAF410FE-C712-5841-935C-7618E7C200C3}" type="presParOf" srcId="{3C40F323-2A26-1146-9131-B2D8B599E05D}" destId="{EC700B7C-22AD-A448-932D-B2D74EB83739}" srcOrd="2" destOrd="0" presId="urn:microsoft.com/office/officeart/2016/7/layout/LinearArrowProcessNumbered"/>
    <dgm:cxn modelId="{F0045999-1782-9846-A60D-3738A61DEE2D}" type="presParOf" srcId="{EC700B7C-22AD-A448-932D-B2D74EB83739}" destId="{DA09631C-A7BE-7B4B-B67A-731744F53514}" srcOrd="0" destOrd="0" presId="urn:microsoft.com/office/officeart/2016/7/layout/LinearArrowProcessNumbered"/>
    <dgm:cxn modelId="{37EB15ED-5F22-C849-B69C-A92D19754292}" type="presParOf" srcId="{EC700B7C-22AD-A448-932D-B2D74EB83739}" destId="{325962D1-06AA-2647-AF55-6B9872C540C1}" srcOrd="1" destOrd="0" presId="urn:microsoft.com/office/officeart/2016/7/layout/LinearArrowProcessNumbered"/>
    <dgm:cxn modelId="{EA52BA3B-55B6-F04E-B877-AAFA290DD2A0}" type="presParOf" srcId="{325962D1-06AA-2647-AF55-6B9872C540C1}" destId="{4A0B88BF-91DC-214E-A662-99F2E5E1AA6F}" srcOrd="0" destOrd="0" presId="urn:microsoft.com/office/officeart/2016/7/layout/LinearArrowProcessNumbered"/>
    <dgm:cxn modelId="{BADAD535-4998-854F-95AB-8065F883495C}" type="presParOf" srcId="{325962D1-06AA-2647-AF55-6B9872C540C1}" destId="{C1172316-FFE1-2D41-82E9-8EB0F5EACF76}" srcOrd="1" destOrd="0" presId="urn:microsoft.com/office/officeart/2016/7/layout/LinearArrowProcessNumbered"/>
    <dgm:cxn modelId="{A31EA0B2-1FEC-E647-8CC7-E93E1A3BBEE4}" type="presParOf" srcId="{325962D1-06AA-2647-AF55-6B9872C540C1}" destId="{D40ADF37-3E5B-2D42-9470-8264667346F7}" srcOrd="2" destOrd="0" presId="urn:microsoft.com/office/officeart/2016/7/layout/LinearArrowProcessNumbered"/>
    <dgm:cxn modelId="{7C7AF049-07F5-3D48-B524-40B594521C0E}" type="presParOf" srcId="{325962D1-06AA-2647-AF55-6B9872C540C1}" destId="{9A2130FA-E71D-2149-B6B5-729705DA753F}" srcOrd="3" destOrd="0" presId="urn:microsoft.com/office/officeart/2016/7/layout/LinearArrowProcessNumbered"/>
    <dgm:cxn modelId="{2B704C1F-FB45-6846-8ACF-7DFD906A03FD}" type="presParOf" srcId="{EC700B7C-22AD-A448-932D-B2D74EB83739}" destId="{EA4D4141-C1BF-E74E-8ECF-933FF6EE68D4}" srcOrd="2" destOrd="0" presId="urn:microsoft.com/office/officeart/2016/7/layout/LinearArrowProcessNumbered"/>
    <dgm:cxn modelId="{1CBF126D-59DC-A749-87E9-89529DAC5CF9}" type="presParOf" srcId="{3C40F323-2A26-1146-9131-B2D8B599E05D}" destId="{80422F12-2F31-1041-9626-1A4A27C2D252}" srcOrd="3" destOrd="0" presId="urn:microsoft.com/office/officeart/2016/7/layout/LinearArrowProcessNumbered"/>
    <dgm:cxn modelId="{1CA31CC6-FF26-8C48-A4FC-D711E0756948}" type="presParOf" srcId="{3C40F323-2A26-1146-9131-B2D8B599E05D}" destId="{B400E8F3-1394-C54D-A864-8B6685A025A9}" srcOrd="4" destOrd="0" presId="urn:microsoft.com/office/officeart/2016/7/layout/LinearArrowProcessNumbered"/>
    <dgm:cxn modelId="{74717302-7DE9-224F-B1CD-76F865FDA5FE}" type="presParOf" srcId="{B400E8F3-1394-C54D-A864-8B6685A025A9}" destId="{0257A0F1-83E2-5242-BBAF-4082D66272A5}" srcOrd="0" destOrd="0" presId="urn:microsoft.com/office/officeart/2016/7/layout/LinearArrowProcessNumbered"/>
    <dgm:cxn modelId="{C5DD2B2A-FC1A-454B-B757-355679C5FDD8}" type="presParOf" srcId="{B400E8F3-1394-C54D-A864-8B6685A025A9}" destId="{7F89A7B0-A25A-A34E-9E43-6769278A1274}" srcOrd="1" destOrd="0" presId="urn:microsoft.com/office/officeart/2016/7/layout/LinearArrowProcessNumbered"/>
    <dgm:cxn modelId="{88930CF3-84F7-9843-BDE5-D5840E07F50F}" type="presParOf" srcId="{7F89A7B0-A25A-A34E-9E43-6769278A1274}" destId="{EBC17C66-42F5-8741-9366-67B899EB8470}" srcOrd="0" destOrd="0" presId="urn:microsoft.com/office/officeart/2016/7/layout/LinearArrowProcessNumbered"/>
    <dgm:cxn modelId="{3FCD1D2F-BBCE-A846-A46E-E40F1DC2FDC3}" type="presParOf" srcId="{7F89A7B0-A25A-A34E-9E43-6769278A1274}" destId="{35A0AD7D-4761-5A4E-8421-A0D0A060E3A2}" srcOrd="1" destOrd="0" presId="urn:microsoft.com/office/officeart/2016/7/layout/LinearArrowProcessNumbered"/>
    <dgm:cxn modelId="{8A7389E2-D319-C247-9F95-E95454110E5E}" type="presParOf" srcId="{7F89A7B0-A25A-A34E-9E43-6769278A1274}" destId="{2E09C126-5366-AA41-9BAD-31AD467B40A9}" srcOrd="2" destOrd="0" presId="urn:microsoft.com/office/officeart/2016/7/layout/LinearArrowProcessNumbered"/>
    <dgm:cxn modelId="{7937D3DA-C6FF-0645-9968-6895E17334D2}" type="presParOf" srcId="{7F89A7B0-A25A-A34E-9E43-6769278A1274}" destId="{7D99A2E4-B1CC-5046-9048-90027FA547BE}" srcOrd="3" destOrd="0" presId="urn:microsoft.com/office/officeart/2016/7/layout/LinearArrowProcessNumbered"/>
    <dgm:cxn modelId="{25E39B2A-D0CD-1C4C-BF9E-1BC8BDC7AAAC}" type="presParOf" srcId="{B400E8F3-1394-C54D-A864-8B6685A025A9}" destId="{2CCAA94D-0D9E-CB40-97A3-00A05F4F0DC2}" srcOrd="2" destOrd="0" presId="urn:microsoft.com/office/officeart/2016/7/layout/LinearArrowProcessNumbered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25A03-8A30-40B2-A251-4BE180558007}">
      <dsp:nvSpPr>
        <dsp:cNvPr id="0" name=""/>
        <dsp:cNvSpPr/>
      </dsp:nvSpPr>
      <dsp:spPr>
        <a:xfrm>
          <a:off x="0" y="437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54ADC-7C71-49D8-B272-61A29620255E}">
      <dsp:nvSpPr>
        <dsp:cNvPr id="0" name=""/>
        <dsp:cNvSpPr/>
      </dsp:nvSpPr>
      <dsp:spPr>
        <a:xfrm>
          <a:off x="309459" y="230613"/>
          <a:ext cx="562654" cy="562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DDEF2-D3EE-48F5-810E-D8B8D64CB1D1}">
      <dsp:nvSpPr>
        <dsp:cNvPr id="0" name=""/>
        <dsp:cNvSpPr/>
      </dsp:nvSpPr>
      <dsp:spPr>
        <a:xfrm>
          <a:off x="1181573" y="437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Franklin Gothic Book" panose="020B0503020102020204"/>
            </a:rPr>
            <a:t>Better virtual meetings.</a:t>
          </a:r>
        </a:p>
      </dsp:txBody>
      <dsp:txXfrm>
        <a:off x="1181573" y="437"/>
        <a:ext cx="4995202" cy="1023007"/>
      </dsp:txXfrm>
    </dsp:sp>
    <dsp:sp modelId="{E7329DE9-6CBC-4222-BA02-41C8593CFC1E}">
      <dsp:nvSpPr>
        <dsp:cNvPr id="0" name=""/>
        <dsp:cNvSpPr/>
      </dsp:nvSpPr>
      <dsp:spPr>
        <a:xfrm>
          <a:off x="0" y="1279196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7A56FE-768E-48F9-ABA8-AAF197C8B2AB}">
      <dsp:nvSpPr>
        <dsp:cNvPr id="0" name=""/>
        <dsp:cNvSpPr/>
      </dsp:nvSpPr>
      <dsp:spPr>
        <a:xfrm>
          <a:off x="309459" y="1509372"/>
          <a:ext cx="562654" cy="562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6C1C7-45DC-4D9D-8D3C-EF806EEEC836}">
      <dsp:nvSpPr>
        <dsp:cNvPr id="0" name=""/>
        <dsp:cNvSpPr/>
      </dsp:nvSpPr>
      <dsp:spPr>
        <a:xfrm>
          <a:off x="1181573" y="1279196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Franklin Gothic Book" panose="020B0503020102020204"/>
            </a:rPr>
            <a:t>Expressive conversations.</a:t>
          </a:r>
          <a:endParaRPr lang="en-US" sz="2500" kern="1200"/>
        </a:p>
      </dsp:txBody>
      <dsp:txXfrm>
        <a:off x="1181573" y="1279196"/>
        <a:ext cx="4995202" cy="1023007"/>
      </dsp:txXfrm>
    </dsp:sp>
    <dsp:sp modelId="{625AEBC4-C6DD-430A-8F95-BBF226EF4AB3}">
      <dsp:nvSpPr>
        <dsp:cNvPr id="0" name=""/>
        <dsp:cNvSpPr/>
      </dsp:nvSpPr>
      <dsp:spPr>
        <a:xfrm>
          <a:off x="0" y="2557955"/>
          <a:ext cx="6176776" cy="10230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C1BAA1-CEB2-4B9D-A637-07137D038F05}">
      <dsp:nvSpPr>
        <dsp:cNvPr id="0" name=""/>
        <dsp:cNvSpPr/>
      </dsp:nvSpPr>
      <dsp:spPr>
        <a:xfrm>
          <a:off x="309459" y="2788132"/>
          <a:ext cx="562654" cy="562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2A193-A1DC-4B26-848A-CC858F8E32AC}">
      <dsp:nvSpPr>
        <dsp:cNvPr id="0" name=""/>
        <dsp:cNvSpPr/>
      </dsp:nvSpPr>
      <dsp:spPr>
        <a:xfrm>
          <a:off x="1181573" y="2557955"/>
          <a:ext cx="499520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Franklin Gothic Book" panose="020B0503020102020204"/>
            </a:rPr>
            <a:t>Social distancing.</a:t>
          </a:r>
        </a:p>
      </dsp:txBody>
      <dsp:txXfrm>
        <a:off x="1181573" y="2557955"/>
        <a:ext cx="4995202" cy="10230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90F72-5471-DD42-9CE3-6F37BDA74B87}">
      <dsp:nvSpPr>
        <dsp:cNvPr id="0" name=""/>
        <dsp:cNvSpPr/>
      </dsp:nvSpPr>
      <dsp:spPr>
        <a:xfrm>
          <a:off x="772120" y="663134"/>
          <a:ext cx="617696" cy="7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10E1DB-3720-2045-A15B-D53248B697B7}">
      <dsp:nvSpPr>
        <dsp:cNvPr id="0" name=""/>
        <dsp:cNvSpPr/>
      </dsp:nvSpPr>
      <dsp:spPr>
        <a:xfrm>
          <a:off x="1426878" y="611283"/>
          <a:ext cx="71035" cy="133188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8B700A-AC6F-0E47-AEFA-DA760C3E6A6D}">
      <dsp:nvSpPr>
        <dsp:cNvPr id="0" name=""/>
        <dsp:cNvSpPr/>
      </dsp:nvSpPr>
      <dsp:spPr>
        <a:xfrm>
          <a:off x="406945" y="375207"/>
          <a:ext cx="575925" cy="575925"/>
        </a:xfrm>
        <a:prstGeom prst="ellipse">
          <a:avLst/>
        </a:prstGeom>
        <a:solidFill>
          <a:schemeClr val="accent2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349" tIns="22349" rIns="22349" bIns="22349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solidFill>
                <a:schemeClr val="bg2"/>
              </a:solidFill>
            </a:rPr>
            <a:t>1</a:t>
          </a:r>
        </a:p>
      </dsp:txBody>
      <dsp:txXfrm>
        <a:off x="491287" y="459549"/>
        <a:ext cx="407241" cy="407241"/>
      </dsp:txXfrm>
    </dsp:sp>
    <dsp:sp modelId="{12DC819D-BB19-CE49-AFEB-155922B01406}">
      <dsp:nvSpPr>
        <dsp:cNvPr id="0" name=""/>
        <dsp:cNvSpPr/>
      </dsp:nvSpPr>
      <dsp:spPr>
        <a:xfrm>
          <a:off x="0" y="1116442"/>
          <a:ext cx="1389816" cy="208845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630" tIns="165100" rIns="109630" bIns="16510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rial" panose="020B0604020202020204"/>
            </a:rPr>
            <a:t>Setup the account information in the mobile app and upload a video for enabling facial expression. </a:t>
          </a:r>
          <a:endParaRPr lang="en-US" sz="1400" kern="1200"/>
        </a:p>
      </dsp:txBody>
      <dsp:txXfrm>
        <a:off x="0" y="1394405"/>
        <a:ext cx="1389816" cy="1810487"/>
      </dsp:txXfrm>
    </dsp:sp>
    <dsp:sp modelId="{4A0B88BF-91DC-214E-A662-99F2E5E1AA6F}">
      <dsp:nvSpPr>
        <dsp:cNvPr id="0" name=""/>
        <dsp:cNvSpPr/>
      </dsp:nvSpPr>
      <dsp:spPr>
        <a:xfrm>
          <a:off x="1544240" y="663639"/>
          <a:ext cx="1389816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172316-FFE1-2D41-82E9-8EB0F5EACF76}">
      <dsp:nvSpPr>
        <dsp:cNvPr id="0" name=""/>
        <dsp:cNvSpPr/>
      </dsp:nvSpPr>
      <dsp:spPr>
        <a:xfrm>
          <a:off x="2971118" y="611697"/>
          <a:ext cx="71035" cy="133656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0ADF37-3E5B-2D42-9470-8264667346F7}">
      <dsp:nvSpPr>
        <dsp:cNvPr id="0" name=""/>
        <dsp:cNvSpPr/>
      </dsp:nvSpPr>
      <dsp:spPr>
        <a:xfrm>
          <a:off x="1951186" y="375712"/>
          <a:ext cx="575925" cy="575925"/>
        </a:xfrm>
        <a:prstGeom prst="ellipse">
          <a:avLst/>
        </a:prstGeom>
        <a:solidFill>
          <a:schemeClr val="accent2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349" tIns="22349" rIns="22349" bIns="22349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solidFill>
                <a:schemeClr val="bg2"/>
              </a:solidFill>
            </a:rPr>
            <a:t>2</a:t>
          </a:r>
        </a:p>
      </dsp:txBody>
      <dsp:txXfrm>
        <a:off x="2035528" y="460054"/>
        <a:ext cx="407241" cy="407241"/>
      </dsp:txXfrm>
    </dsp:sp>
    <dsp:sp modelId="{EA4D4141-C1BF-E74E-8ECF-933FF6EE68D4}">
      <dsp:nvSpPr>
        <dsp:cNvPr id="0" name=""/>
        <dsp:cNvSpPr/>
      </dsp:nvSpPr>
      <dsp:spPr>
        <a:xfrm>
          <a:off x="1544240" y="1117742"/>
          <a:ext cx="1389816" cy="208845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630" tIns="165100" rIns="109630" bIns="16510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rial" panose="020B0604020202020204"/>
            </a:rPr>
            <a:t>Select the virtual</a:t>
          </a:r>
          <a:r>
            <a:rPr lang="en-US" sz="1400" kern="1200">
              <a:solidFill>
                <a:srgbClr val="010000"/>
              </a:solidFill>
              <a:latin typeface="Arial" panose="020B0604020202020204"/>
            </a:rPr>
            <a:t> environment from application and send the invites to others to join. </a:t>
          </a:r>
        </a:p>
      </dsp:txBody>
      <dsp:txXfrm>
        <a:off x="1544240" y="1395705"/>
        <a:ext cx="1389816" cy="1810487"/>
      </dsp:txXfrm>
    </dsp:sp>
    <dsp:sp modelId="{73CCBEE4-7251-4A1C-84BF-0B8C84357B96}">
      <dsp:nvSpPr>
        <dsp:cNvPr id="0" name=""/>
        <dsp:cNvSpPr/>
      </dsp:nvSpPr>
      <dsp:spPr>
        <a:xfrm>
          <a:off x="3088481" y="663639"/>
          <a:ext cx="1389816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D42855-7337-4F34-ABD6-BA0BC815116E}">
      <dsp:nvSpPr>
        <dsp:cNvPr id="0" name=""/>
        <dsp:cNvSpPr/>
      </dsp:nvSpPr>
      <dsp:spPr>
        <a:xfrm>
          <a:off x="4515359" y="611697"/>
          <a:ext cx="71035" cy="133656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84B08F-9A0F-4EE6-8456-BFB0A5D035EA}">
      <dsp:nvSpPr>
        <dsp:cNvPr id="0" name=""/>
        <dsp:cNvSpPr/>
      </dsp:nvSpPr>
      <dsp:spPr>
        <a:xfrm>
          <a:off x="3495426" y="375712"/>
          <a:ext cx="575925" cy="5759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349" tIns="22349" rIns="22349" bIns="22349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3</a:t>
          </a:r>
        </a:p>
      </dsp:txBody>
      <dsp:txXfrm>
        <a:off x="3579768" y="460054"/>
        <a:ext cx="407241" cy="407241"/>
      </dsp:txXfrm>
    </dsp:sp>
    <dsp:sp modelId="{CC77BC5C-7603-4DB8-8B2B-F91D441CB7D9}">
      <dsp:nvSpPr>
        <dsp:cNvPr id="0" name=""/>
        <dsp:cNvSpPr/>
      </dsp:nvSpPr>
      <dsp:spPr>
        <a:xfrm>
          <a:off x="3088481" y="1117742"/>
          <a:ext cx="1389816" cy="208845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630" tIns="165100" rIns="109630" bIns="165100" numCol="1" spcCol="1270" anchor="t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rial" panose="020B0604020202020204"/>
            </a:rPr>
            <a:t> Wear your virtual headset for entering the virtual environment and interacting with other people.</a:t>
          </a:r>
          <a:endParaRPr lang="en-US" sz="1400" kern="1200"/>
        </a:p>
      </dsp:txBody>
      <dsp:txXfrm>
        <a:off x="3088481" y="1395705"/>
        <a:ext cx="1389816" cy="1810487"/>
      </dsp:txXfrm>
    </dsp:sp>
    <dsp:sp modelId="{62AF7CD2-BD34-4184-ADF7-E6466C0F81D6}">
      <dsp:nvSpPr>
        <dsp:cNvPr id="0" name=""/>
        <dsp:cNvSpPr/>
      </dsp:nvSpPr>
      <dsp:spPr>
        <a:xfrm>
          <a:off x="4632721" y="663639"/>
          <a:ext cx="694908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08E782-B165-48E2-B508-F7193B94368C}">
      <dsp:nvSpPr>
        <dsp:cNvPr id="0" name=""/>
        <dsp:cNvSpPr/>
      </dsp:nvSpPr>
      <dsp:spPr>
        <a:xfrm>
          <a:off x="5039667" y="375712"/>
          <a:ext cx="575925" cy="5759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349" tIns="22349" rIns="22349" bIns="22349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4</a:t>
          </a:r>
        </a:p>
      </dsp:txBody>
      <dsp:txXfrm>
        <a:off x="5124009" y="460054"/>
        <a:ext cx="407241" cy="407241"/>
      </dsp:txXfrm>
    </dsp:sp>
    <dsp:sp modelId="{45C7098A-8E79-4B35-86DE-EF34D2232059}">
      <dsp:nvSpPr>
        <dsp:cNvPr id="0" name=""/>
        <dsp:cNvSpPr/>
      </dsp:nvSpPr>
      <dsp:spPr>
        <a:xfrm>
          <a:off x="4632721" y="1117742"/>
          <a:ext cx="1389816" cy="208845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630" tIns="165100" rIns="109630" bIns="165100" numCol="1" spcCol="1270" anchor="t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rial" panose="020B0604020202020204"/>
            </a:rPr>
            <a:t>Exchange information and ideas through facial and speech interaction.</a:t>
          </a:r>
        </a:p>
      </dsp:txBody>
      <dsp:txXfrm>
        <a:off x="4632721" y="1395705"/>
        <a:ext cx="1389816" cy="18104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90F72-5471-DD42-9CE3-6F37BDA74B87}">
      <dsp:nvSpPr>
        <dsp:cNvPr id="0" name=""/>
        <dsp:cNvSpPr/>
      </dsp:nvSpPr>
      <dsp:spPr>
        <a:xfrm>
          <a:off x="1031504" y="723664"/>
          <a:ext cx="822790" cy="7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10E1DB-3720-2045-A15B-D53248B697B7}">
      <dsp:nvSpPr>
        <dsp:cNvPr id="0" name=""/>
        <dsp:cNvSpPr/>
      </dsp:nvSpPr>
      <dsp:spPr>
        <a:xfrm>
          <a:off x="1903662" y="654586"/>
          <a:ext cx="94620" cy="177119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8B700A-AC6F-0E47-AEFA-DA760C3E6A6D}">
      <dsp:nvSpPr>
        <dsp:cNvPr id="0" name=""/>
        <dsp:cNvSpPr/>
      </dsp:nvSpPr>
      <dsp:spPr>
        <a:xfrm>
          <a:off x="517500" y="312545"/>
          <a:ext cx="822310" cy="822310"/>
        </a:xfrm>
        <a:prstGeom prst="ellipse">
          <a:avLst/>
        </a:prstGeom>
        <a:solidFill>
          <a:schemeClr val="accent2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910" tIns="31910" rIns="31910" bIns="3191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>
              <a:solidFill>
                <a:schemeClr val="bg2"/>
              </a:solidFill>
            </a:rPr>
            <a:t>1</a:t>
          </a:r>
        </a:p>
      </dsp:txBody>
      <dsp:txXfrm>
        <a:off x="637925" y="432970"/>
        <a:ext cx="581460" cy="581460"/>
      </dsp:txXfrm>
    </dsp:sp>
    <dsp:sp modelId="{12DC819D-BB19-CE49-AFEB-155922B01406}">
      <dsp:nvSpPr>
        <dsp:cNvPr id="0" name=""/>
        <dsp:cNvSpPr/>
      </dsp:nvSpPr>
      <dsp:spPr>
        <a:xfrm>
          <a:off x="3016" y="1299893"/>
          <a:ext cx="185127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31" tIns="165100" rIns="146031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Set a destination and/or travel Room</a:t>
          </a:r>
        </a:p>
      </dsp:txBody>
      <dsp:txXfrm>
        <a:off x="3016" y="1670149"/>
        <a:ext cx="1851278" cy="1595344"/>
      </dsp:txXfrm>
    </dsp:sp>
    <dsp:sp modelId="{4A0B88BF-91DC-214E-A662-99F2E5E1AA6F}">
      <dsp:nvSpPr>
        <dsp:cNvPr id="0" name=""/>
        <dsp:cNvSpPr/>
      </dsp:nvSpPr>
      <dsp:spPr>
        <a:xfrm>
          <a:off x="2059992" y="725063"/>
          <a:ext cx="1851278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172316-FFE1-2D41-82E9-8EB0F5EACF76}">
      <dsp:nvSpPr>
        <dsp:cNvPr id="0" name=""/>
        <dsp:cNvSpPr/>
      </dsp:nvSpPr>
      <dsp:spPr>
        <a:xfrm>
          <a:off x="3960639" y="655750"/>
          <a:ext cx="94620" cy="178327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0ADF37-3E5B-2D42-9470-8264667346F7}">
      <dsp:nvSpPr>
        <dsp:cNvPr id="0" name=""/>
        <dsp:cNvSpPr/>
      </dsp:nvSpPr>
      <dsp:spPr>
        <a:xfrm>
          <a:off x="2574476" y="313944"/>
          <a:ext cx="822310" cy="822310"/>
        </a:xfrm>
        <a:prstGeom prst="ellipse">
          <a:avLst/>
        </a:prstGeom>
        <a:solidFill>
          <a:schemeClr val="accent2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910" tIns="31910" rIns="31910" bIns="3191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>
              <a:solidFill>
                <a:schemeClr val="bg2"/>
              </a:solidFill>
            </a:rPr>
            <a:t>2</a:t>
          </a:r>
        </a:p>
      </dsp:txBody>
      <dsp:txXfrm>
        <a:off x="2694901" y="434369"/>
        <a:ext cx="581460" cy="581460"/>
      </dsp:txXfrm>
    </dsp:sp>
    <dsp:sp modelId="{EA4D4141-C1BF-E74E-8ECF-933FF6EE68D4}">
      <dsp:nvSpPr>
        <dsp:cNvPr id="0" name=""/>
        <dsp:cNvSpPr/>
      </dsp:nvSpPr>
      <dsp:spPr>
        <a:xfrm>
          <a:off x="2059992" y="1303254"/>
          <a:ext cx="185127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31" tIns="165100" rIns="146031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Could be in any environment, from snowy mountains to warm beaches </a:t>
          </a:r>
        </a:p>
      </dsp:txBody>
      <dsp:txXfrm>
        <a:off x="2059992" y="1673510"/>
        <a:ext cx="1851278" cy="1595344"/>
      </dsp:txXfrm>
    </dsp:sp>
    <dsp:sp modelId="{EBC17C66-42F5-8741-9366-67B899EB8470}">
      <dsp:nvSpPr>
        <dsp:cNvPr id="0" name=""/>
        <dsp:cNvSpPr/>
      </dsp:nvSpPr>
      <dsp:spPr>
        <a:xfrm>
          <a:off x="4116969" y="725063"/>
          <a:ext cx="925639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09C126-5366-AA41-9BAD-31AD467B40A9}">
      <dsp:nvSpPr>
        <dsp:cNvPr id="0" name=""/>
        <dsp:cNvSpPr/>
      </dsp:nvSpPr>
      <dsp:spPr>
        <a:xfrm>
          <a:off x="4631453" y="313944"/>
          <a:ext cx="822310" cy="822310"/>
        </a:xfrm>
        <a:prstGeom prst="ellipse">
          <a:avLst/>
        </a:prstGeom>
        <a:solidFill>
          <a:schemeClr val="accent2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910" tIns="31910" rIns="31910" bIns="3191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>
              <a:solidFill>
                <a:schemeClr val="bg2"/>
              </a:solidFill>
            </a:rPr>
            <a:t>3</a:t>
          </a:r>
        </a:p>
      </dsp:txBody>
      <dsp:txXfrm>
        <a:off x="4751878" y="434369"/>
        <a:ext cx="581460" cy="581460"/>
      </dsp:txXfrm>
    </dsp:sp>
    <dsp:sp modelId="{2CCAA94D-0D9E-CB40-97A3-00A05F4F0DC2}">
      <dsp:nvSpPr>
        <dsp:cNvPr id="0" name=""/>
        <dsp:cNvSpPr/>
      </dsp:nvSpPr>
      <dsp:spPr>
        <a:xfrm>
          <a:off x="4116969" y="1303254"/>
          <a:ext cx="185127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31" tIns="165100" rIns="146031" bIns="1651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Integrate local attractions, food venues, and activities</a:t>
          </a:r>
        </a:p>
      </dsp:txBody>
      <dsp:txXfrm>
        <a:off x="4116969" y="1673510"/>
        <a:ext cx="1851278" cy="15953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7939FE9-0B2E-4997-BA24-44FF9669BA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AE1028-7A43-40A3-A2EC-124FFB07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3D3C9-ED3E-4430-A8CA-03711A676035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CACB66-3B0A-415A-9449-9278044DA5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B7EC22-6F70-469D-B720-84BF796C51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4CC5C-2831-4FAC-8076-6410B257E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983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67E2B-6215-4DB6-B113-75ACD1123374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C8106-034A-47C1-ADA6-0A1F9E0E7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787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59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823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86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08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777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734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55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764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28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033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2/14/2021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667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2/14/2021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860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2/14/2021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309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37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704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638147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4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10" Type="http://schemas.openxmlformats.org/officeDocument/2006/relationships/image" Target="../media/image16.jpeg"/><Relationship Id="rId4" Type="http://schemas.openxmlformats.org/officeDocument/2006/relationships/diagramData" Target="../diagrams/data3.xml"/><Relationship Id="rId9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person with bookbag staring out over the mountains">
            <a:extLst>
              <a:ext uri="{FF2B5EF4-FFF2-40B4-BE49-F238E27FC236}">
                <a16:creationId xmlns:a16="http://schemas.microsoft.com/office/drawing/2014/main" id="{0461DC49-1338-C24E-A3BB-5919AD12F5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"/>
            <a:ext cx="12191999" cy="6859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0337" y="521302"/>
            <a:ext cx="5944812" cy="1515533"/>
          </a:xfrm>
        </p:spPr>
        <p:txBody>
          <a:bodyPr>
            <a:normAutofit/>
          </a:bodyPr>
          <a:lstStyle/>
          <a:p>
            <a:r>
              <a:rPr lang="en-US" sz="6000" b="1">
                <a:solidFill>
                  <a:schemeClr val="tx1"/>
                </a:solidFill>
              </a:rPr>
              <a:t>Virtual room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4354283"/>
            <a:ext cx="6815669" cy="1320802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Arial"/>
                <a:cs typeface="Arial"/>
              </a:rPr>
              <a:t>CS 440 - Group 14</a:t>
            </a:r>
            <a:endParaRPr lang="en-US"/>
          </a:p>
          <a:p>
            <a:pPr algn="ctr"/>
            <a:r>
              <a:rPr lang="en-US" sz="2400" b="1">
                <a:solidFill>
                  <a:schemeClr val="tx1"/>
                </a:solidFill>
                <a:latin typeface="Arial"/>
                <a:cs typeface="Arial"/>
              </a:rPr>
              <a:t>Presented by: Alekh Meka, Ayaan Siddiqui, </a:t>
            </a:r>
          </a:p>
          <a:p>
            <a:pPr algn="ctr"/>
            <a:r>
              <a:rPr lang="en-US" sz="2400" b="1">
                <a:solidFill>
                  <a:schemeClr val="tx1"/>
                </a:solidFill>
                <a:latin typeface="Arial"/>
                <a:cs typeface="Arial"/>
              </a:rPr>
              <a:t>Karan Vishwakarma, Maseeh Khan</a:t>
            </a:r>
          </a:p>
          <a:p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580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A6A5F1-3AA0-421A-8089-74F7B6E6C62A}"/>
              </a:ext>
            </a:extLst>
          </p:cNvPr>
          <p:cNvSpPr txBox="1"/>
          <p:nvPr/>
        </p:nvSpPr>
        <p:spPr>
          <a:xfrm>
            <a:off x="2315029" y="1081314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/>
              <a:t>Conclusion</a:t>
            </a:r>
            <a:endParaRPr lang="en-US" sz="3200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38A7FB-1B37-42B4-85D6-1D69137FA5A1}"/>
              </a:ext>
            </a:extLst>
          </p:cNvPr>
          <p:cNvSpPr txBox="1"/>
          <p:nvPr/>
        </p:nvSpPr>
        <p:spPr>
          <a:xfrm>
            <a:off x="1949904" y="1993446"/>
            <a:ext cx="8055427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2400">
                <a:cs typeface="Arial"/>
              </a:rPr>
              <a:t>Productive meetings with enhanced communication.</a:t>
            </a:r>
          </a:p>
          <a:p>
            <a:endParaRPr lang="en-US" sz="2400">
              <a:cs typeface="Arial"/>
            </a:endParaRPr>
          </a:p>
          <a:p>
            <a:pPr marL="285750" indent="-285750">
              <a:buFont typeface="Wingdings"/>
              <a:buChar char="Ø"/>
            </a:pPr>
            <a:r>
              <a:rPr lang="en-US" sz="2400">
                <a:cs typeface="Arial"/>
              </a:rPr>
              <a:t>Ensuring safety by following safety guidelines amidst the pandemic</a:t>
            </a:r>
          </a:p>
          <a:p>
            <a:endParaRPr lang="en-US" sz="2400">
              <a:cs typeface="Arial"/>
            </a:endParaRPr>
          </a:p>
          <a:p>
            <a:pPr marL="285750" indent="-285750">
              <a:buFont typeface="Wingdings"/>
              <a:buChar char="Ø"/>
            </a:pPr>
            <a:r>
              <a:rPr lang="en-US" sz="2400">
                <a:cs typeface="Arial"/>
              </a:rPr>
              <a:t>Better interactions with virtual facial expression.</a:t>
            </a:r>
          </a:p>
          <a:p>
            <a:pPr marL="285750" indent="-285750">
              <a:buFont typeface="Wingdings"/>
              <a:buChar char="Ø"/>
            </a:pPr>
            <a:endParaRPr lang="en-US" sz="2400">
              <a:cs typeface="Arial"/>
            </a:endParaRPr>
          </a:p>
          <a:p>
            <a:pPr marL="285750" indent="-285750">
              <a:buFont typeface="Wingdings"/>
              <a:buChar char="Ø"/>
            </a:pPr>
            <a:r>
              <a:rPr lang="en-US" sz="2400">
                <a:cs typeface="Arial"/>
              </a:rPr>
              <a:t>Less misunderstanding and clearer conversations.</a:t>
            </a:r>
          </a:p>
        </p:txBody>
      </p:sp>
    </p:spTree>
    <p:extLst>
      <p:ext uri="{BB962C8B-B14F-4D97-AF65-F5344CB8AC3E}">
        <p14:creationId xmlns:p14="http://schemas.microsoft.com/office/powerpoint/2010/main" val="2049754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oman carrying briefcase heading down road">
            <a:extLst>
              <a:ext uri="{FF2B5EF4-FFF2-40B4-BE49-F238E27FC236}">
                <a16:creationId xmlns:a16="http://schemas.microsoft.com/office/drawing/2014/main" id="{6BE62510-A175-9D47-9EDF-D9FB6C162C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6966" y="1610893"/>
            <a:ext cx="5518066" cy="226855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2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99120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A012F7-BEAE-4485-A4DB-3EB4D4998A83}"/>
              </a:ext>
            </a:extLst>
          </p:cNvPr>
          <p:cNvSpPr txBox="1"/>
          <p:nvPr/>
        </p:nvSpPr>
        <p:spPr>
          <a:xfrm>
            <a:off x="2165230" y="1101306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/>
              <a:t>Contents</a:t>
            </a:r>
            <a:endParaRPr lang="en-US" sz="3200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7F4B42-4F22-473C-A1BF-FE4631A4BC34}"/>
              </a:ext>
            </a:extLst>
          </p:cNvPr>
          <p:cNvSpPr txBox="1"/>
          <p:nvPr/>
        </p:nvSpPr>
        <p:spPr>
          <a:xfrm>
            <a:off x="2214651" y="2106822"/>
            <a:ext cx="459787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ct val="0"/>
              </a:spcBef>
              <a:buFont typeface="Wingdings"/>
              <a:buChar char="Ø"/>
            </a:pPr>
            <a:r>
              <a:rPr lang="en-US" sz="2400">
                <a:cs typeface="Arial"/>
              </a:rPr>
              <a:t>Objectives and Goals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0937E4-4627-4EE9-B59E-C0D6716F7A5E}"/>
              </a:ext>
            </a:extLst>
          </p:cNvPr>
          <p:cNvSpPr txBox="1"/>
          <p:nvPr/>
        </p:nvSpPr>
        <p:spPr>
          <a:xfrm>
            <a:off x="2213753" y="2709773"/>
            <a:ext cx="351957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2400"/>
              <a:t>Problem statement</a:t>
            </a:r>
            <a:endParaRPr lang="en-US" sz="2400"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81DFD3-12ED-49CB-9F56-F81DBB9C2BBA}"/>
              </a:ext>
            </a:extLst>
          </p:cNvPr>
          <p:cNvSpPr txBox="1"/>
          <p:nvPr/>
        </p:nvSpPr>
        <p:spPr>
          <a:xfrm>
            <a:off x="2212856" y="3327101"/>
            <a:ext cx="27432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2400"/>
              <a:t>Solutions</a:t>
            </a:r>
            <a:endParaRPr lang="en-US" sz="2400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12A4F8-C414-4BA9-91B7-F4ACEF680809}"/>
              </a:ext>
            </a:extLst>
          </p:cNvPr>
          <p:cNvSpPr txBox="1"/>
          <p:nvPr/>
        </p:nvSpPr>
        <p:spPr>
          <a:xfrm>
            <a:off x="2211957" y="3872542"/>
            <a:ext cx="367772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2400"/>
              <a:t>Scope of our product</a:t>
            </a:r>
            <a:endParaRPr lang="en-US" sz="2400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877471-D8D6-4FE6-BD53-EA3CF3D46CC4}"/>
              </a:ext>
            </a:extLst>
          </p:cNvPr>
          <p:cNvSpPr txBox="1"/>
          <p:nvPr/>
        </p:nvSpPr>
        <p:spPr>
          <a:xfrm>
            <a:off x="2215551" y="4479984"/>
            <a:ext cx="43822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2400"/>
              <a:t>Walkthrough of the product</a:t>
            </a:r>
            <a:endParaRPr lang="en-US" sz="24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2532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182" y="973347"/>
            <a:ext cx="617677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b="1"/>
              <a:t>Objectives and Goals</a:t>
            </a:r>
          </a:p>
        </p:txBody>
      </p:sp>
      <p:pic>
        <p:nvPicPr>
          <p:cNvPr id="15" name="Content Placeholder 14" descr="Person laying down on a laptop">
            <a:extLst>
              <a:ext uri="{FF2B5EF4-FFF2-40B4-BE49-F238E27FC236}">
                <a16:creationId xmlns:a16="http://schemas.microsoft.com/office/drawing/2014/main" id="{C7F36DA5-3286-4EAB-8CE6-344245727B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" r="-1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graphicFrame>
        <p:nvGraphicFramePr>
          <p:cNvPr id="11" name="Content Placeholder 2" descr="Icon SmartArt graphic">
            <a:extLst>
              <a:ext uri="{FF2B5EF4-FFF2-40B4-BE49-F238E27FC236}">
                <a16:creationId xmlns:a16="http://schemas.microsoft.com/office/drawing/2014/main" id="{2C3B66B2-5616-4950-BC4A-AF268B5D77D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19620051"/>
              </p:ext>
            </p:extLst>
          </p:nvPr>
        </p:nvGraphicFramePr>
        <p:xfrm>
          <a:off x="5100824" y="2286000"/>
          <a:ext cx="617677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7679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37F4D9D2-D7B6-48D7-8229-05DC3613D0B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7098" r="27098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7DB9DA-DB0C-4515-B2E0-26D6165C0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084" y="986108"/>
            <a:ext cx="4327755" cy="788468"/>
          </a:xfrm>
        </p:spPr>
        <p:txBody>
          <a:bodyPr>
            <a:normAutofit fontScale="90000"/>
          </a:bodyPr>
          <a:lstStyle/>
          <a:p>
            <a:r>
              <a:rPr lang="en-US" sz="4000" b="1">
                <a:latin typeface="Arial"/>
                <a:cs typeface="Arial"/>
              </a:rPr>
              <a:t>Problem statement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B9D0F3-60D8-439E-9250-4A3D4CAB6E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2935" y="2213209"/>
            <a:ext cx="5263605" cy="37105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charset="2"/>
              <a:buChar char="•"/>
            </a:pPr>
            <a:r>
              <a:rPr lang="en-US" b="1">
                <a:cs typeface="Arial"/>
              </a:rPr>
              <a:t>Due to the pandemic it has become difficult to interact with other while also maintaining social distancing</a:t>
            </a:r>
          </a:p>
          <a:p>
            <a:pPr marL="342900" indent="-342900">
              <a:lnSpc>
                <a:spcPct val="112999"/>
              </a:lnSpc>
              <a:buFont typeface="Arial" charset="2"/>
              <a:buChar char="•"/>
            </a:pPr>
            <a:r>
              <a:rPr lang="en-US" sz="2000" b="1">
                <a:latin typeface="Arial"/>
                <a:cs typeface="Arial"/>
              </a:rPr>
              <a:t>People being socially disconnected with others</a:t>
            </a:r>
            <a:r>
              <a:rPr lang="en-US" b="1">
                <a:latin typeface="Arial"/>
                <a:cs typeface="Arial"/>
              </a:rPr>
              <a:t> due to restrictions</a:t>
            </a:r>
            <a:endParaRPr lang="en-US" sz="2000" b="1">
              <a:latin typeface="Arial"/>
              <a:cs typeface="Arial"/>
            </a:endParaRPr>
          </a:p>
          <a:p>
            <a:pPr marL="342900" indent="-342900">
              <a:lnSpc>
                <a:spcPct val="112999"/>
              </a:lnSpc>
              <a:buFont typeface="Arial" charset="2"/>
              <a:buChar char="•"/>
            </a:pPr>
            <a:r>
              <a:rPr lang="en-US" sz="2000" b="1">
                <a:latin typeface="Arial"/>
                <a:cs typeface="Arial"/>
              </a:rPr>
              <a:t>Existing solutions</a:t>
            </a:r>
            <a:r>
              <a:rPr lang="en-US" b="1">
                <a:latin typeface="Arial"/>
                <a:cs typeface="Arial"/>
              </a:rPr>
              <a:t> limit interactions between users</a:t>
            </a:r>
            <a:endParaRPr lang="en-US" sz="2000" b="1">
              <a:latin typeface="Arial"/>
              <a:cs typeface="Arial"/>
            </a:endParaRPr>
          </a:p>
          <a:p>
            <a:pPr>
              <a:lnSpc>
                <a:spcPct val="112999"/>
              </a:lnSpc>
            </a:pPr>
            <a:endParaRPr lang="en-US" sz="2000"/>
          </a:p>
          <a:p>
            <a:pPr>
              <a:lnSpc>
                <a:spcPct val="112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914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5EE09-FB00-4EDE-9441-EE72FBD66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>
                <a:cs typeface="Arial"/>
              </a:rPr>
              <a:t>Solutions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BD53C-6E71-4BA9-9EE4-C480089AD3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09285" y="1635172"/>
            <a:ext cx="3896467" cy="713818"/>
          </a:xfrm>
        </p:spPr>
        <p:txBody>
          <a:bodyPr/>
          <a:lstStyle/>
          <a:p>
            <a:r>
              <a:rPr lang="en-US">
                <a:cs typeface="Arial"/>
              </a:rPr>
              <a:t>Existing Solutions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D6E9A-4FFE-47A3-A1B4-0983D87463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4170" indent="-344170"/>
            <a:r>
              <a:rPr lang="en-US">
                <a:cs typeface="Arial"/>
              </a:rPr>
              <a:t>Lack of facial expressive communication. </a:t>
            </a:r>
          </a:p>
          <a:p>
            <a:pPr marL="344170" indent="-344170"/>
            <a:r>
              <a:rPr lang="en-US">
                <a:cs typeface="Arial"/>
              </a:rPr>
              <a:t>No 3-D common environment to interact with others</a:t>
            </a:r>
          </a:p>
          <a:p>
            <a:pPr marL="344170" indent="-344170"/>
            <a:r>
              <a:rPr lang="en-US">
                <a:cs typeface="Arial"/>
              </a:rPr>
              <a:t>Lacking language enabled emotions.</a:t>
            </a:r>
          </a:p>
          <a:p>
            <a:pPr marL="344170" indent="-344170"/>
            <a:endParaRPr lang="en-US"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DE782B-F1C1-49F4-860E-9A6269BD4F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6634" y="1635172"/>
            <a:ext cx="3899798" cy="713818"/>
          </a:xfrm>
        </p:spPr>
        <p:txBody>
          <a:bodyPr/>
          <a:lstStyle/>
          <a:p>
            <a:r>
              <a:rPr lang="en-US">
                <a:cs typeface="Arial"/>
              </a:rPr>
              <a:t>Our solution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637529-8164-4CD1-B876-03C9E88D10D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4170" indent="-344170"/>
            <a:r>
              <a:rPr lang="en-US">
                <a:cs typeface="Arial"/>
              </a:rPr>
              <a:t>Facial expression through Machine learning models.</a:t>
            </a:r>
            <a:endParaRPr lang="en-US"/>
          </a:p>
          <a:p>
            <a:pPr marL="344170" indent="-344170"/>
            <a:r>
              <a:rPr lang="en-US">
                <a:cs typeface="Arial"/>
              </a:rPr>
              <a:t>Virtual setting compatible for all users.</a:t>
            </a:r>
          </a:p>
          <a:p>
            <a:pPr marL="344170" indent="-344170"/>
            <a:r>
              <a:rPr lang="en-US">
                <a:cs typeface="Arial"/>
              </a:rPr>
              <a:t>Detection of emotions of the user from speech.</a:t>
            </a:r>
          </a:p>
        </p:txBody>
      </p:sp>
    </p:spTree>
    <p:extLst>
      <p:ext uri="{BB962C8B-B14F-4D97-AF65-F5344CB8AC3E}">
        <p14:creationId xmlns:p14="http://schemas.microsoft.com/office/powerpoint/2010/main" val="3789248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84BC-6833-42EE-97FC-BC8BD242D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411" y="879943"/>
            <a:ext cx="7958331" cy="1077229"/>
          </a:xfrm>
        </p:spPr>
        <p:txBody>
          <a:bodyPr/>
          <a:lstStyle/>
          <a:p>
            <a:pPr algn="l"/>
            <a:r>
              <a:rPr lang="en-US"/>
              <a:t> 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99B33-B91F-453E-8802-C80BD8824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0391" y="2066493"/>
            <a:ext cx="7796540" cy="39978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4170" indent="-344170"/>
            <a:r>
              <a:rPr lang="en-US"/>
              <a:t>Group meetings made easy for professionals.</a:t>
            </a:r>
            <a:endParaRPr lang="en-US">
              <a:cs typeface="Arial" panose="020B0604020202020204"/>
            </a:endParaRPr>
          </a:p>
          <a:p>
            <a:pPr marL="344170" indent="-344170"/>
            <a:r>
              <a:rPr lang="en-US"/>
              <a:t>Students can discuss projects and assignments.</a:t>
            </a:r>
            <a:endParaRPr lang="en-US">
              <a:cs typeface="Arial" panose="020B0604020202020204"/>
            </a:endParaRPr>
          </a:p>
          <a:p>
            <a:pPr marL="344170" indent="-344170"/>
            <a:r>
              <a:rPr lang="en-US"/>
              <a:t>Simplifying business events and decisions.</a:t>
            </a:r>
            <a:endParaRPr lang="en-US">
              <a:cs typeface="Arial" panose="020B0604020202020204"/>
            </a:endParaRPr>
          </a:p>
          <a:p>
            <a:pPr marL="344170" indent="-344170"/>
            <a:r>
              <a:rPr lang="en-US"/>
              <a:t>Group discussion on various events made.</a:t>
            </a:r>
            <a:endParaRPr lang="en-US">
              <a:cs typeface="Arial" panose="020B0604020202020204"/>
            </a:endParaRPr>
          </a:p>
          <a:p>
            <a:pPr marL="344170" indent="-344170"/>
            <a:r>
              <a:rPr lang="en-US">
                <a:cs typeface="Arial" panose="020B0604020202020204"/>
              </a:rPr>
              <a:t>Interview processes enhanced with better communication tools.</a:t>
            </a:r>
          </a:p>
          <a:p>
            <a:pPr marL="344170" indent="-344170"/>
            <a:endParaRPr lang="en-US">
              <a:cs typeface="Arial" panose="020B0604020202020204"/>
            </a:endParaRPr>
          </a:p>
          <a:p>
            <a:pPr marL="344170" indent="-344170"/>
            <a:endParaRPr lang="en-US">
              <a:cs typeface="Arial" panose="020B0604020202020204"/>
            </a:endParaRPr>
          </a:p>
          <a:p>
            <a:pPr marL="344170" indent="-344170"/>
            <a:endParaRPr lang="en-US"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247732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8A7A6A0E-C641-416E-91CC-6BE6ECC35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86" y="1885064"/>
            <a:ext cx="7024913" cy="38861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6126F7-1E18-42A2-BB5A-097B4FB45B2D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E916BA-6DD1-4C50-B1B0-BA93ADF5D04C}"/>
              </a:ext>
            </a:extLst>
          </p:cNvPr>
          <p:cNvSpPr txBox="1"/>
          <p:nvPr/>
        </p:nvSpPr>
        <p:spPr>
          <a:xfrm>
            <a:off x="1688647" y="832304"/>
            <a:ext cx="644434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Ø"/>
            </a:pPr>
            <a:r>
              <a:rPr lang="en-US" sz="2800"/>
              <a:t>Simple workflow of the Application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21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58612-6B62-4441-B126-FE625AD30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>
                <a:cs typeface="Arial"/>
              </a:rPr>
              <a:t>Walk Through</a:t>
            </a:r>
          </a:p>
        </p:txBody>
      </p:sp>
      <p:graphicFrame>
        <p:nvGraphicFramePr>
          <p:cNvPr id="5" name="Content Placeholder 2" descr="Linear process SmartArt graphic">
            <a:extLst>
              <a:ext uri="{FF2B5EF4-FFF2-40B4-BE49-F238E27FC236}">
                <a16:creationId xmlns:a16="http://schemas.microsoft.com/office/drawing/2014/main" id="{26733B93-81ED-4001-955B-8FE3BCDE5F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0970308"/>
              </p:ext>
            </p:extLst>
          </p:nvPr>
        </p:nvGraphicFramePr>
        <p:xfrm>
          <a:off x="2911400" y="1758374"/>
          <a:ext cx="6176962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3127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n looking at snow capped mountains">
            <a:extLst>
              <a:ext uri="{FF2B5EF4-FFF2-40B4-BE49-F238E27FC236}">
                <a16:creationId xmlns:a16="http://schemas.microsoft.com/office/drawing/2014/main" id="{CB65CD91-F5B7-D446-9C8C-8E7FD1C4D4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" r="-1" b="-1"/>
          <a:stretch/>
        </p:blipFill>
        <p:spPr>
          <a:xfrm>
            <a:off x="4599773" y="10"/>
            <a:ext cx="7592227" cy="6857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pPr algn="ctr"/>
            <a:r>
              <a:rPr lang="en-US" sz="4000"/>
              <a:t>Make a Plan</a:t>
            </a:r>
            <a:endParaRPr lang="en-US" sz="4000">
              <a:cs typeface="Arial"/>
            </a:endParaRPr>
          </a:p>
        </p:txBody>
      </p:sp>
      <p:graphicFrame>
        <p:nvGraphicFramePr>
          <p:cNvPr id="16" name="Content Placeholder 2" descr="Linear process SmartArt graphic">
            <a:extLst>
              <a:ext uri="{FF2B5EF4-FFF2-40B4-BE49-F238E27FC236}">
                <a16:creationId xmlns:a16="http://schemas.microsoft.com/office/drawing/2014/main" id="{331726FD-249E-4EF7-80AF-0F3F058533F5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6321613"/>
              </p:ext>
            </p:extLst>
          </p:nvPr>
        </p:nvGraphicFramePr>
        <p:xfrm>
          <a:off x="5100638" y="2286000"/>
          <a:ext cx="6176962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 descr="Person carrying rolling luggage">
            <a:extLst>
              <a:ext uri="{FF2B5EF4-FFF2-40B4-BE49-F238E27FC236}">
                <a16:creationId xmlns:a16="http://schemas.microsoft.com/office/drawing/2014/main" id="{3E07AA5F-8072-9541-85CB-0C9A4C1EBCD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7" b="-2"/>
          <a:stretch/>
        </p:blipFill>
        <p:spPr>
          <a:xfrm>
            <a:off x="20" y="10"/>
            <a:ext cx="4379956" cy="3428990"/>
          </a:xfrm>
          <a:prstGeom prst="rect">
            <a:avLst/>
          </a:prstGeom>
        </p:spPr>
      </p:pic>
      <p:pic>
        <p:nvPicPr>
          <p:cNvPr id="4" name="Picture 3" descr="Woman looking at mountains">
            <a:extLst>
              <a:ext uri="{FF2B5EF4-FFF2-40B4-BE49-F238E27FC236}">
                <a16:creationId xmlns:a16="http://schemas.microsoft.com/office/drawing/2014/main" id="{2A8AB22A-14EA-F842-BE52-8E0EC555C53F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3" r="2" b="2"/>
          <a:stretch/>
        </p:blipFill>
        <p:spPr>
          <a:xfrm>
            <a:off x="20" y="3429000"/>
            <a:ext cx="43735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28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9C029D5-DBC9-4C2B-8210-3AA71186A1C5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B1B446B-D1E8-42DD-BEED-8DA7E15E683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5845F41-51A1-4C7F-91AC-E0528F69338E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11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Madison</vt:lpstr>
      <vt:lpstr>Virtual room</vt:lpstr>
      <vt:lpstr>PowerPoint Presentation</vt:lpstr>
      <vt:lpstr>Objectives and Goals</vt:lpstr>
      <vt:lpstr>Problem statement</vt:lpstr>
      <vt:lpstr>Solutions</vt:lpstr>
      <vt:lpstr> Scope</vt:lpstr>
      <vt:lpstr>PowerPoint Presentation</vt:lpstr>
      <vt:lpstr>Walk Through</vt:lpstr>
      <vt:lpstr>Make a Plan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Design</dc:title>
  <dc:creator/>
  <cp:revision>1</cp:revision>
  <dcterms:created xsi:type="dcterms:W3CDTF">2021-02-12T21:02:38Z</dcterms:created>
  <dcterms:modified xsi:type="dcterms:W3CDTF">2021-02-15T05:41:06Z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